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50"/>
  </p:notesMasterIdLst>
  <p:sldIdLst>
    <p:sldId id="257" r:id="rId5"/>
    <p:sldId id="262" r:id="rId6"/>
    <p:sldId id="263" r:id="rId7"/>
    <p:sldId id="301" r:id="rId8"/>
    <p:sldId id="302" r:id="rId9"/>
    <p:sldId id="304" r:id="rId10"/>
    <p:sldId id="455" r:id="rId11"/>
    <p:sldId id="452" r:id="rId12"/>
    <p:sldId id="286" r:id="rId13"/>
    <p:sldId id="283" r:id="rId14"/>
    <p:sldId id="462" r:id="rId15"/>
    <p:sldId id="463" r:id="rId16"/>
    <p:sldId id="315" r:id="rId17"/>
    <p:sldId id="464" r:id="rId18"/>
    <p:sldId id="465" r:id="rId19"/>
    <p:sldId id="456" r:id="rId20"/>
    <p:sldId id="457" r:id="rId21"/>
    <p:sldId id="311" r:id="rId22"/>
    <p:sldId id="305" r:id="rId23"/>
    <p:sldId id="328" r:id="rId24"/>
    <p:sldId id="325" r:id="rId25"/>
    <p:sldId id="327" r:id="rId26"/>
    <p:sldId id="258" r:id="rId27"/>
    <p:sldId id="466" r:id="rId28"/>
    <p:sldId id="330" r:id="rId29"/>
    <p:sldId id="329" r:id="rId30"/>
    <p:sldId id="331" r:id="rId31"/>
    <p:sldId id="399" r:id="rId32"/>
    <p:sldId id="467" r:id="rId33"/>
    <p:sldId id="397" r:id="rId34"/>
    <p:sldId id="389" r:id="rId35"/>
    <p:sldId id="398" r:id="rId36"/>
    <p:sldId id="392" r:id="rId37"/>
    <p:sldId id="403" r:id="rId38"/>
    <p:sldId id="390" r:id="rId39"/>
    <p:sldId id="391" r:id="rId40"/>
    <p:sldId id="400" r:id="rId41"/>
    <p:sldId id="345" r:id="rId42"/>
    <p:sldId id="339" r:id="rId43"/>
    <p:sldId id="347" r:id="rId44"/>
    <p:sldId id="267" r:id="rId45"/>
    <p:sldId id="468" r:id="rId46"/>
    <p:sldId id="307" r:id="rId47"/>
    <p:sldId id="308" r:id="rId48"/>
    <p:sldId id="27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2A1F5-62E7-4010-9839-3B8755731AA1}" v="281" dt="2022-03-02T14:57:53.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4" autoAdjust="0"/>
    <p:restoredTop sz="94675" autoAdjust="0"/>
  </p:normalViewPr>
  <p:slideViewPr>
    <p:cSldViewPr snapToGrid="0">
      <p:cViewPr varScale="1">
        <p:scale>
          <a:sx n="87" d="100"/>
          <a:sy n="87" d="100"/>
        </p:scale>
        <p:origin x="200"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55" Type="http://schemas.microsoft.com/office/2016/11/relationships/changesInfo" Target="changesInfos/changesInfo1.xml"/><Relationship Id="rId56" Type="http://schemas.microsoft.com/office/2015/10/relationships/revisionInfo" Target="revisionInfo.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jinder Jagdev" userId="c84a0d35433ad868" providerId="LiveId" clId="{0CF2A1F5-62E7-4010-9839-3B8755731AA1}"/>
    <pc:docChg chg="undo custSel addSld delSld modSld sldOrd">
      <pc:chgData name="Manjinder Jagdev" userId="c84a0d35433ad868" providerId="LiveId" clId="{0CF2A1F5-62E7-4010-9839-3B8755731AA1}" dt="2022-03-02T15:10:25.654" v="1555" actId="20577"/>
      <pc:docMkLst>
        <pc:docMk/>
      </pc:docMkLst>
      <pc:sldChg chg="addSp delSp modSp mod addAnim delAnim modAnim modNotesTx">
        <pc:chgData name="Manjinder Jagdev" userId="c84a0d35433ad868" providerId="LiveId" clId="{0CF2A1F5-62E7-4010-9839-3B8755731AA1}" dt="2022-01-10T21:19:24.596" v="1230" actId="20577"/>
        <pc:sldMkLst>
          <pc:docMk/>
          <pc:sldMk cId="2584280759" sldId="257"/>
        </pc:sldMkLst>
        <pc:spChg chg="mod">
          <ac:chgData name="Manjinder Jagdev" userId="c84a0d35433ad868" providerId="LiveId" clId="{0CF2A1F5-62E7-4010-9839-3B8755731AA1}" dt="2022-01-10T21:19:24.596" v="1230" actId="20577"/>
          <ac:spMkLst>
            <pc:docMk/>
            <pc:sldMk cId="2584280759" sldId="257"/>
            <ac:spMk id="3" creationId="{C8722DDC-8EEE-4A06-8DFE-B44871EAA2CF}"/>
          </ac:spMkLst>
        </pc:spChg>
        <pc:spChg chg="add mod">
          <ac:chgData name="Manjinder Jagdev" userId="c84a0d35433ad868" providerId="LiveId" clId="{0CF2A1F5-62E7-4010-9839-3B8755731AA1}" dt="2021-12-19T17:28:46.050" v="590" actId="6549"/>
          <ac:spMkLst>
            <pc:docMk/>
            <pc:sldMk cId="2584280759" sldId="257"/>
            <ac:spMk id="9" creationId="{20E12484-A475-4104-B792-E0B4B84927BA}"/>
          </ac:spMkLst>
        </pc:spChg>
        <pc:picChg chg="mod">
          <ac:chgData name="Manjinder Jagdev" userId="c84a0d35433ad868" providerId="LiveId" clId="{0CF2A1F5-62E7-4010-9839-3B8755731AA1}" dt="2021-12-19T17:27:09.433" v="462" actId="1076"/>
          <ac:picMkLst>
            <pc:docMk/>
            <pc:sldMk cId="2584280759" sldId="257"/>
            <ac:picMk id="6" creationId="{8045422F-7258-40AC-BD2E-2469AA448922}"/>
          </ac:picMkLst>
        </pc:picChg>
        <pc:picChg chg="add del mod">
          <ac:chgData name="Manjinder Jagdev" userId="c84a0d35433ad868" providerId="LiveId" clId="{0CF2A1F5-62E7-4010-9839-3B8755731AA1}" dt="2022-01-10T12:58:31.029" v="1108" actId="14100"/>
          <ac:picMkLst>
            <pc:docMk/>
            <pc:sldMk cId="2584280759" sldId="257"/>
            <ac:picMk id="7" creationId="{43B7234E-2BAD-4713-88EE-43DC131D6543}"/>
          </ac:picMkLst>
        </pc:picChg>
      </pc:sldChg>
      <pc:sldChg chg="modSp mod delDesignElem">
        <pc:chgData name="Manjinder Jagdev" userId="c84a0d35433ad868" providerId="LiveId" clId="{0CF2A1F5-62E7-4010-9839-3B8755731AA1}" dt="2022-01-05T13:54:50.375" v="720" actId="6549"/>
        <pc:sldMkLst>
          <pc:docMk/>
          <pc:sldMk cId="2419106352" sldId="258"/>
        </pc:sldMkLst>
        <pc:spChg chg="mod">
          <ac:chgData name="Manjinder Jagdev" userId="c84a0d35433ad868" providerId="LiveId" clId="{0CF2A1F5-62E7-4010-9839-3B8755731AA1}" dt="2021-12-19T15:30:19.028" v="28" actId="27636"/>
          <ac:spMkLst>
            <pc:docMk/>
            <pc:sldMk cId="2419106352" sldId="258"/>
            <ac:spMk id="2" creationId="{7ED84BC6-18FF-4E69-8827-AC8C22E724EE}"/>
          </ac:spMkLst>
        </pc:spChg>
        <pc:spChg chg="mod">
          <ac:chgData name="Manjinder Jagdev" userId="c84a0d35433ad868" providerId="LiveId" clId="{0CF2A1F5-62E7-4010-9839-3B8755731AA1}" dt="2022-01-05T13:54:50.375" v="720" actId="6549"/>
          <ac:spMkLst>
            <pc:docMk/>
            <pc:sldMk cId="2419106352" sldId="258"/>
            <ac:spMk id="3" creationId="{8D884639-A283-4108-B8FC-1FFD10B8B0A2}"/>
          </ac:spMkLst>
        </pc:spChg>
        <pc:picChg chg="mod">
          <ac:chgData name="Manjinder Jagdev" userId="c84a0d35433ad868" providerId="LiveId" clId="{0CF2A1F5-62E7-4010-9839-3B8755731AA1}" dt="2021-12-19T15:30:05.790" v="26" actId="14100"/>
          <ac:picMkLst>
            <pc:docMk/>
            <pc:sldMk cId="2419106352" sldId="258"/>
            <ac:picMk id="4" creationId="{3245333D-FF83-4677-A42D-B0633628E4F3}"/>
          </ac:picMkLst>
        </pc:picChg>
      </pc:sldChg>
      <pc:sldChg chg="del">
        <pc:chgData name="Manjinder Jagdev" userId="c84a0d35433ad868" providerId="LiveId" clId="{0CF2A1F5-62E7-4010-9839-3B8755731AA1}" dt="2021-12-19T15:56:34.116" v="212" actId="47"/>
        <pc:sldMkLst>
          <pc:docMk/>
          <pc:sldMk cId="183243182" sldId="261"/>
        </pc:sldMkLst>
      </pc:sldChg>
      <pc:sldChg chg="addSp modSp mod modNotesTx">
        <pc:chgData name="Manjinder Jagdev" userId="c84a0d35433ad868" providerId="LiveId" clId="{0CF2A1F5-62E7-4010-9839-3B8755731AA1}" dt="2022-01-10T21:14:51.504" v="1111"/>
        <pc:sldMkLst>
          <pc:docMk/>
          <pc:sldMk cId="2348247256" sldId="262"/>
        </pc:sldMkLst>
        <pc:spChg chg="mod">
          <ac:chgData name="Manjinder Jagdev" userId="c84a0d35433ad868" providerId="LiveId" clId="{0CF2A1F5-62E7-4010-9839-3B8755731AA1}" dt="2021-12-19T16:12:28.414" v="283" actId="20577"/>
          <ac:spMkLst>
            <pc:docMk/>
            <pc:sldMk cId="2348247256" sldId="262"/>
            <ac:spMk id="2" creationId="{C67F0BF5-3DF6-43D3-829E-12F2B2E8E96F}"/>
          </ac:spMkLst>
        </pc:spChg>
        <pc:picChg chg="add mod">
          <ac:chgData name="Manjinder Jagdev" userId="c84a0d35433ad868" providerId="LiveId" clId="{0CF2A1F5-62E7-4010-9839-3B8755731AA1}" dt="2021-12-19T16:05:58.247" v="253" actId="14100"/>
          <ac:picMkLst>
            <pc:docMk/>
            <pc:sldMk cId="2348247256" sldId="262"/>
            <ac:picMk id="4" creationId="{37F079F9-DF61-4AE3-8BAE-8A91A59E47D5}"/>
          </ac:picMkLst>
        </pc:picChg>
      </pc:sldChg>
      <pc:sldChg chg="addSp delSp modSp mod modAnim">
        <pc:chgData name="Manjinder Jagdev" userId="c84a0d35433ad868" providerId="LiveId" clId="{0CF2A1F5-62E7-4010-9839-3B8755731AA1}" dt="2021-12-19T16:05:40.989" v="251" actId="113"/>
        <pc:sldMkLst>
          <pc:docMk/>
          <pc:sldMk cId="4166765853" sldId="263"/>
        </pc:sldMkLst>
        <pc:spChg chg="mod">
          <ac:chgData name="Manjinder Jagdev" userId="c84a0d35433ad868" providerId="LiveId" clId="{0CF2A1F5-62E7-4010-9839-3B8755731AA1}" dt="2021-12-19T16:05:40.989" v="251" actId="113"/>
          <ac:spMkLst>
            <pc:docMk/>
            <pc:sldMk cId="4166765853" sldId="263"/>
            <ac:spMk id="2" creationId="{0D923A91-9081-49AD-BBFC-EB14A82A214F}"/>
          </ac:spMkLst>
        </pc:spChg>
        <pc:spChg chg="mod">
          <ac:chgData name="Manjinder Jagdev" userId="c84a0d35433ad868" providerId="LiveId" clId="{0CF2A1F5-62E7-4010-9839-3B8755731AA1}" dt="2021-12-19T15:51:18.703" v="110" actId="27636"/>
          <ac:spMkLst>
            <pc:docMk/>
            <pc:sldMk cId="4166765853" sldId="263"/>
            <ac:spMk id="3" creationId="{473DAC63-484F-4B4C-91F1-800D488A120D}"/>
          </ac:spMkLst>
        </pc:spChg>
        <pc:picChg chg="add mod">
          <ac:chgData name="Manjinder Jagdev" userId="c84a0d35433ad868" providerId="LiveId" clId="{0CF2A1F5-62E7-4010-9839-3B8755731AA1}" dt="2021-12-19T16:05:21.119" v="248" actId="1076"/>
          <ac:picMkLst>
            <pc:docMk/>
            <pc:sldMk cId="4166765853" sldId="263"/>
            <ac:picMk id="7" creationId="{729AE27C-09B3-43C2-A11B-3D2118E1C6B1}"/>
          </ac:picMkLst>
        </pc:picChg>
        <pc:picChg chg="add del mod">
          <ac:chgData name="Manjinder Jagdev" userId="c84a0d35433ad868" providerId="LiveId" clId="{0CF2A1F5-62E7-4010-9839-3B8755731AA1}" dt="2021-12-19T16:04:30.033" v="246" actId="478"/>
          <ac:picMkLst>
            <pc:docMk/>
            <pc:sldMk cId="4166765853" sldId="263"/>
            <ac:picMk id="10" creationId="{C576E845-B2B5-4D22-B882-4CA0B8C3002A}"/>
          </ac:picMkLst>
        </pc:picChg>
      </pc:sldChg>
      <pc:sldChg chg="addSp delSp modSp new del mod modClrScheme delAnim modAnim chgLayout">
        <pc:chgData name="Manjinder Jagdev" userId="c84a0d35433ad868" providerId="LiveId" clId="{0CF2A1F5-62E7-4010-9839-3B8755731AA1}" dt="2021-12-19T16:27:39.122" v="349" actId="47"/>
        <pc:sldMkLst>
          <pc:docMk/>
          <pc:sldMk cId="428476819" sldId="264"/>
        </pc:sldMkLst>
        <pc:spChg chg="mod">
          <ac:chgData name="Manjinder Jagdev" userId="c84a0d35433ad868" providerId="LiveId" clId="{0CF2A1F5-62E7-4010-9839-3B8755731AA1}" dt="2021-12-19T16:24:44.471" v="329" actId="21"/>
          <ac:spMkLst>
            <pc:docMk/>
            <pc:sldMk cId="428476819" sldId="264"/>
            <ac:spMk id="2" creationId="{7104B763-F363-40B6-9BD7-9CE450116B79}"/>
          </ac:spMkLst>
        </pc:spChg>
        <pc:spChg chg="del">
          <ac:chgData name="Manjinder Jagdev" userId="c84a0d35433ad868" providerId="LiveId" clId="{0CF2A1F5-62E7-4010-9839-3B8755731AA1}" dt="2021-12-19T16:15:54.442" v="287"/>
          <ac:spMkLst>
            <pc:docMk/>
            <pc:sldMk cId="428476819" sldId="264"/>
            <ac:spMk id="3" creationId="{C409E4D7-DF58-4689-956B-BAF7443132CB}"/>
          </ac:spMkLst>
        </pc:spChg>
        <pc:spChg chg="add mod">
          <ac:chgData name="Manjinder Jagdev" userId="c84a0d35433ad868" providerId="LiveId" clId="{0CF2A1F5-62E7-4010-9839-3B8755731AA1}" dt="2021-12-19T16:24:33.684" v="327" actId="21"/>
          <ac:spMkLst>
            <pc:docMk/>
            <pc:sldMk cId="428476819" sldId="264"/>
            <ac:spMk id="7" creationId="{942675B6-1058-4BAF-BDA9-C00C077D6A53}"/>
          </ac:spMkLst>
        </pc:spChg>
        <pc:spChg chg="add del mod">
          <ac:chgData name="Manjinder Jagdev" userId="c84a0d35433ad868" providerId="LiveId" clId="{0CF2A1F5-62E7-4010-9839-3B8755731AA1}" dt="2021-12-19T16:23:09.126" v="318"/>
          <ac:spMkLst>
            <pc:docMk/>
            <pc:sldMk cId="428476819" sldId="264"/>
            <ac:spMk id="9" creationId="{24AD67CE-61B9-4B37-96E4-FE9DFFCDB743}"/>
          </ac:spMkLst>
        </pc:spChg>
        <pc:spChg chg="add mod">
          <ac:chgData name="Manjinder Jagdev" userId="c84a0d35433ad868" providerId="LiveId" clId="{0CF2A1F5-62E7-4010-9839-3B8755731AA1}" dt="2021-12-19T16:27:36.761" v="348" actId="21"/>
          <ac:spMkLst>
            <pc:docMk/>
            <pc:sldMk cId="428476819" sldId="264"/>
            <ac:spMk id="10" creationId="{8CD4D908-EBBA-4BEE-9422-FC77ADBBBE0F}"/>
          </ac:spMkLst>
        </pc:spChg>
        <pc:picChg chg="add del mod">
          <ac:chgData name="Manjinder Jagdev" userId="c84a0d35433ad868" providerId="LiveId" clId="{0CF2A1F5-62E7-4010-9839-3B8755731AA1}" dt="2021-12-19T16:27:36.761" v="348" actId="21"/>
          <ac:picMkLst>
            <pc:docMk/>
            <pc:sldMk cId="428476819" sldId="264"/>
            <ac:picMk id="4" creationId="{3ADAF576-FA5B-4F86-9440-756A723B86E3}"/>
          </ac:picMkLst>
        </pc:picChg>
        <pc:picChg chg="add del mod">
          <ac:chgData name="Manjinder Jagdev" userId="c84a0d35433ad868" providerId="LiveId" clId="{0CF2A1F5-62E7-4010-9839-3B8755731AA1}" dt="2021-12-19T16:24:33.684" v="327" actId="21"/>
          <ac:picMkLst>
            <pc:docMk/>
            <pc:sldMk cId="428476819" sldId="264"/>
            <ac:picMk id="6" creationId="{3112E597-CAAD-494D-B2BA-6B85B6AE3BC7}"/>
          </ac:picMkLst>
        </pc:picChg>
      </pc:sldChg>
      <pc:sldChg chg="addSp delSp modSp add mod ord setBg modAnim delDesignElem">
        <pc:chgData name="Manjinder Jagdev" userId="c84a0d35433ad868" providerId="LiveId" clId="{0CF2A1F5-62E7-4010-9839-3B8755731AA1}" dt="2022-03-02T14:58:51.862" v="1430"/>
        <pc:sldMkLst>
          <pc:docMk/>
          <pc:sldMk cId="208825062" sldId="267"/>
        </pc:sldMkLst>
        <pc:spChg chg="mod">
          <ac:chgData name="Manjinder Jagdev" userId="c84a0d35433ad868" providerId="LiveId" clId="{0CF2A1F5-62E7-4010-9839-3B8755731AA1}" dt="2021-12-19T16:26:10.055" v="347" actId="27636"/>
          <ac:spMkLst>
            <pc:docMk/>
            <pc:sldMk cId="208825062" sldId="267"/>
            <ac:spMk id="3" creationId="{B20876BD-6DEE-467B-A808-FE0979E1EC5A}"/>
          </ac:spMkLst>
        </pc:spChg>
        <pc:spChg chg="del">
          <ac:chgData name="Manjinder Jagdev" userId="c84a0d35433ad868" providerId="LiveId" clId="{0CF2A1F5-62E7-4010-9839-3B8755731AA1}" dt="2021-12-19T16:24:17.151" v="324"/>
          <ac:spMkLst>
            <pc:docMk/>
            <pc:sldMk cId="208825062" sldId="267"/>
            <ac:spMk id="77" creationId="{9B76D444-2756-434F-AE61-96D69830C13E}"/>
          </ac:spMkLst>
        </pc:spChg>
        <pc:spChg chg="del">
          <ac:chgData name="Manjinder Jagdev" userId="c84a0d35433ad868" providerId="LiveId" clId="{0CF2A1F5-62E7-4010-9839-3B8755731AA1}" dt="2021-12-19T16:24:17.151" v="324"/>
          <ac:spMkLst>
            <pc:docMk/>
            <pc:sldMk cId="208825062" sldId="267"/>
            <ac:spMk id="79" creationId="{B0161EF8-C8C6-4F2A-9D5C-49BD28A2BDC2}"/>
          </ac:spMkLst>
        </pc:spChg>
        <pc:picChg chg="add mod">
          <ac:chgData name="Manjinder Jagdev" userId="c84a0d35433ad868" providerId="LiveId" clId="{0CF2A1F5-62E7-4010-9839-3B8755731AA1}" dt="2021-12-19T16:24:38.041" v="328"/>
          <ac:picMkLst>
            <pc:docMk/>
            <pc:sldMk cId="208825062" sldId="267"/>
            <ac:picMk id="8" creationId="{40D3261A-0AC0-4A4C-8C81-0AF2B33255C6}"/>
          </ac:picMkLst>
        </pc:picChg>
        <pc:picChg chg="add mod">
          <ac:chgData name="Manjinder Jagdev" userId="c84a0d35433ad868" providerId="LiveId" clId="{0CF2A1F5-62E7-4010-9839-3B8755731AA1}" dt="2021-12-19T16:30:43.856" v="360" actId="1076"/>
          <ac:picMkLst>
            <pc:docMk/>
            <pc:sldMk cId="208825062" sldId="267"/>
            <ac:picMk id="9" creationId="{C6F7C215-C2D4-4A05-A93E-9CC7DCADAA25}"/>
          </ac:picMkLst>
        </pc:picChg>
      </pc:sldChg>
      <pc:sldChg chg="addSp delSp modSp mod">
        <pc:chgData name="Manjinder Jagdev" userId="c84a0d35433ad868" providerId="LiveId" clId="{0CF2A1F5-62E7-4010-9839-3B8755731AA1}" dt="2021-12-19T16:23:55.419" v="322" actId="22"/>
        <pc:sldMkLst>
          <pc:docMk/>
          <pc:sldMk cId="2752942907" sldId="270"/>
        </pc:sldMkLst>
        <pc:spChg chg="mod">
          <ac:chgData name="Manjinder Jagdev" userId="c84a0d35433ad868" providerId="LiveId" clId="{0CF2A1F5-62E7-4010-9839-3B8755731AA1}" dt="2021-12-19T15:34:03.771" v="45" actId="27636"/>
          <ac:spMkLst>
            <pc:docMk/>
            <pc:sldMk cId="2752942907" sldId="270"/>
            <ac:spMk id="3" creationId="{D1ED65E7-99DB-45C7-9855-26887688F612}"/>
          </ac:spMkLst>
        </pc:spChg>
        <pc:spChg chg="add del">
          <ac:chgData name="Manjinder Jagdev" userId="c84a0d35433ad868" providerId="LiveId" clId="{0CF2A1F5-62E7-4010-9839-3B8755731AA1}" dt="2021-12-19T16:23:55.419" v="322" actId="22"/>
          <ac:spMkLst>
            <pc:docMk/>
            <pc:sldMk cId="2752942907" sldId="270"/>
            <ac:spMk id="6" creationId="{8219294A-3E19-47DD-9C40-9FCCB3B5D530}"/>
          </ac:spMkLst>
        </pc:spChg>
      </pc:sldChg>
      <pc:sldChg chg="modSp mod">
        <pc:chgData name="Manjinder Jagdev" userId="c84a0d35433ad868" providerId="LiveId" clId="{0CF2A1F5-62E7-4010-9839-3B8755731AA1}" dt="2022-01-05T13:43:02.985" v="614" actId="255"/>
        <pc:sldMkLst>
          <pc:docMk/>
          <pc:sldMk cId="3897948653" sldId="283"/>
        </pc:sldMkLst>
        <pc:spChg chg="mod">
          <ac:chgData name="Manjinder Jagdev" userId="c84a0d35433ad868" providerId="LiveId" clId="{0CF2A1F5-62E7-4010-9839-3B8755731AA1}" dt="2022-01-05T13:43:02.985" v="614" actId="255"/>
          <ac:spMkLst>
            <pc:docMk/>
            <pc:sldMk cId="3897948653" sldId="283"/>
            <ac:spMk id="9" creationId="{0841E8A9-0BA0-4FD7-9057-71493D27EECD}"/>
          </ac:spMkLst>
        </pc:spChg>
        <pc:picChg chg="mod">
          <ac:chgData name="Manjinder Jagdev" userId="c84a0d35433ad868" providerId="LiveId" clId="{0CF2A1F5-62E7-4010-9839-3B8755731AA1}" dt="2022-01-05T13:42:49.551" v="612" actId="14100"/>
          <ac:picMkLst>
            <pc:docMk/>
            <pc:sldMk cId="3897948653" sldId="283"/>
            <ac:picMk id="4" creationId="{B906543C-ABC7-4656-8ABD-3BF11553E7D5}"/>
          </ac:picMkLst>
        </pc:picChg>
        <pc:picChg chg="mod">
          <ac:chgData name="Manjinder Jagdev" userId="c84a0d35433ad868" providerId="LiveId" clId="{0CF2A1F5-62E7-4010-9839-3B8755731AA1}" dt="2022-01-05T13:42:52.840" v="613" actId="14100"/>
          <ac:picMkLst>
            <pc:docMk/>
            <pc:sldMk cId="3897948653" sldId="283"/>
            <ac:picMk id="5" creationId="{081D1CF8-F979-46CA-A186-8DF9C81C6F88}"/>
          </ac:picMkLst>
        </pc:picChg>
      </pc:sldChg>
      <pc:sldChg chg="modSp mod">
        <pc:chgData name="Manjinder Jagdev" userId="c84a0d35433ad868" providerId="LiveId" clId="{0CF2A1F5-62E7-4010-9839-3B8755731AA1}" dt="2022-01-05T13:53:17.782" v="714" actId="14100"/>
        <pc:sldMkLst>
          <pc:docMk/>
          <pc:sldMk cId="2834826630" sldId="286"/>
        </pc:sldMkLst>
        <pc:spChg chg="mod">
          <ac:chgData name="Manjinder Jagdev" userId="c84a0d35433ad868" providerId="LiveId" clId="{0CF2A1F5-62E7-4010-9839-3B8755731AA1}" dt="2022-01-05T13:42:11.374" v="607" actId="14100"/>
          <ac:spMkLst>
            <pc:docMk/>
            <pc:sldMk cId="2834826630" sldId="286"/>
            <ac:spMk id="3" creationId="{8C496C17-AB73-4516-8D0F-DE4E889CE652}"/>
          </ac:spMkLst>
        </pc:spChg>
        <pc:picChg chg="mod">
          <ac:chgData name="Manjinder Jagdev" userId="c84a0d35433ad868" providerId="LiveId" clId="{0CF2A1F5-62E7-4010-9839-3B8755731AA1}" dt="2022-01-05T13:53:17.782" v="714" actId="14100"/>
          <ac:picMkLst>
            <pc:docMk/>
            <pc:sldMk cId="2834826630" sldId="286"/>
            <ac:picMk id="4" creationId="{85C89BF9-9BCE-4329-A782-9A173E3BD37D}"/>
          </ac:picMkLst>
        </pc:picChg>
      </pc:sldChg>
      <pc:sldChg chg="modSp mod">
        <pc:chgData name="Manjinder Jagdev" userId="c84a0d35433ad868" providerId="LiveId" clId="{0CF2A1F5-62E7-4010-9839-3B8755731AA1}" dt="2021-12-19T15:21:14.252" v="1" actId="27636"/>
        <pc:sldMkLst>
          <pc:docMk/>
          <pc:sldMk cId="3798456726" sldId="301"/>
        </pc:sldMkLst>
        <pc:spChg chg="mod">
          <ac:chgData name="Manjinder Jagdev" userId="c84a0d35433ad868" providerId="LiveId" clId="{0CF2A1F5-62E7-4010-9839-3B8755731AA1}" dt="2021-12-19T15:21:14.252" v="1" actId="27636"/>
          <ac:spMkLst>
            <pc:docMk/>
            <pc:sldMk cId="3798456726" sldId="301"/>
            <ac:spMk id="3" creationId="{7D951FDF-D9F7-42E2-A4C9-B80FBE81759A}"/>
          </ac:spMkLst>
        </pc:spChg>
      </pc:sldChg>
      <pc:sldChg chg="addSp delSp modSp mod modAnim">
        <pc:chgData name="Manjinder Jagdev" userId="c84a0d35433ad868" providerId="LiveId" clId="{0CF2A1F5-62E7-4010-9839-3B8755731AA1}" dt="2021-12-19T16:12:04.332" v="281" actId="14100"/>
        <pc:sldMkLst>
          <pc:docMk/>
          <pc:sldMk cId="1505567308" sldId="302"/>
        </pc:sldMkLst>
        <pc:spChg chg="mod">
          <ac:chgData name="Manjinder Jagdev" userId="c84a0d35433ad868" providerId="LiveId" clId="{0CF2A1F5-62E7-4010-9839-3B8755731AA1}" dt="2021-12-19T16:11:58.312" v="280" actId="14100"/>
          <ac:spMkLst>
            <pc:docMk/>
            <pc:sldMk cId="1505567308" sldId="302"/>
            <ac:spMk id="2" creationId="{593E3C3A-B474-4BA2-87E2-0F38718AE2FF}"/>
          </ac:spMkLst>
        </pc:spChg>
        <pc:spChg chg="mod">
          <ac:chgData name="Manjinder Jagdev" userId="c84a0d35433ad868" providerId="LiveId" clId="{0CF2A1F5-62E7-4010-9839-3B8755731AA1}" dt="2021-12-19T16:11:27.663" v="278" actId="20577"/>
          <ac:spMkLst>
            <pc:docMk/>
            <pc:sldMk cId="1505567308" sldId="302"/>
            <ac:spMk id="3" creationId="{2B801EC7-B552-4B50-96D4-CBD83FE6AEF2}"/>
          </ac:spMkLst>
        </pc:spChg>
        <pc:spChg chg="add del">
          <ac:chgData name="Manjinder Jagdev" userId="c84a0d35433ad868" providerId="LiveId" clId="{0CF2A1F5-62E7-4010-9839-3B8755731AA1}" dt="2021-12-19T16:09:48.838" v="256" actId="22"/>
          <ac:spMkLst>
            <pc:docMk/>
            <pc:sldMk cId="1505567308" sldId="302"/>
            <ac:spMk id="6" creationId="{A171456A-6134-45BD-8915-85EF1200C1E3}"/>
          </ac:spMkLst>
        </pc:spChg>
        <pc:picChg chg="add mod">
          <ac:chgData name="Manjinder Jagdev" userId="c84a0d35433ad868" providerId="LiveId" clId="{0CF2A1F5-62E7-4010-9839-3B8755731AA1}" dt="2021-12-19T16:12:04.332" v="281" actId="14100"/>
          <ac:picMkLst>
            <pc:docMk/>
            <pc:sldMk cId="1505567308" sldId="302"/>
            <ac:picMk id="5" creationId="{3603BECA-AE18-4E89-8AC1-96BA49AC4303}"/>
          </ac:picMkLst>
        </pc:picChg>
      </pc:sldChg>
      <pc:sldChg chg="modSp mod delDesignElem">
        <pc:chgData name="Manjinder Jagdev" userId="c84a0d35433ad868" providerId="LiveId" clId="{0CF2A1F5-62E7-4010-9839-3B8755731AA1}" dt="2021-12-19T16:34:50.351" v="362" actId="6549"/>
        <pc:sldMkLst>
          <pc:docMk/>
          <pc:sldMk cId="199544665" sldId="304"/>
        </pc:sldMkLst>
        <pc:spChg chg="mod">
          <ac:chgData name="Manjinder Jagdev" userId="c84a0d35433ad868" providerId="LiveId" clId="{0CF2A1F5-62E7-4010-9839-3B8755731AA1}" dt="2021-12-19T15:52:42.718" v="121" actId="27636"/>
          <ac:spMkLst>
            <pc:docMk/>
            <pc:sldMk cId="199544665" sldId="304"/>
            <ac:spMk id="2" creationId="{0DEB0D06-1F68-435D-B509-7F4D8F93C59D}"/>
          </ac:spMkLst>
        </pc:spChg>
        <pc:spChg chg="mod">
          <ac:chgData name="Manjinder Jagdev" userId="c84a0d35433ad868" providerId="LiveId" clId="{0CF2A1F5-62E7-4010-9839-3B8755731AA1}" dt="2021-12-19T16:34:50.351" v="362" actId="6549"/>
          <ac:spMkLst>
            <pc:docMk/>
            <pc:sldMk cId="199544665" sldId="304"/>
            <ac:spMk id="3" creationId="{59766A36-0F8D-4CCF-A36C-1553B2782B30}"/>
          </ac:spMkLst>
        </pc:spChg>
        <pc:picChg chg="mod">
          <ac:chgData name="Manjinder Jagdev" userId="c84a0d35433ad868" providerId="LiveId" clId="{0CF2A1F5-62E7-4010-9839-3B8755731AA1}" dt="2021-12-19T15:52:52.077" v="123" actId="14100"/>
          <ac:picMkLst>
            <pc:docMk/>
            <pc:sldMk cId="199544665" sldId="304"/>
            <ac:picMk id="15366" creationId="{CE47EE06-BB7C-4A1C-812C-243289AE90C5}"/>
          </ac:picMkLst>
        </pc:picChg>
      </pc:sldChg>
      <pc:sldChg chg="delSp modSp add mod setBg delDesignElem">
        <pc:chgData name="Manjinder Jagdev" userId="c84a0d35433ad868" providerId="LiveId" clId="{0CF2A1F5-62E7-4010-9839-3B8755731AA1}" dt="2021-12-19T16:57:38.785" v="451" actId="14100"/>
        <pc:sldMkLst>
          <pc:docMk/>
          <pc:sldMk cId="602855617" sldId="305"/>
        </pc:sldMkLst>
        <pc:spChg chg="mod">
          <ac:chgData name="Manjinder Jagdev" userId="c84a0d35433ad868" providerId="LiveId" clId="{0CF2A1F5-62E7-4010-9839-3B8755731AA1}" dt="2021-12-19T16:57:38.785" v="451" actId="14100"/>
          <ac:spMkLst>
            <pc:docMk/>
            <pc:sldMk cId="602855617" sldId="305"/>
            <ac:spMk id="2" creationId="{CC60370A-B9FC-4144-80F0-4EE51C0EBBE2}"/>
          </ac:spMkLst>
        </pc:spChg>
        <pc:spChg chg="mod">
          <ac:chgData name="Manjinder Jagdev" userId="c84a0d35433ad868" providerId="LiveId" clId="{0CF2A1F5-62E7-4010-9839-3B8755731AA1}" dt="2021-12-19T15:54:22.474" v="131" actId="14100"/>
          <ac:spMkLst>
            <pc:docMk/>
            <pc:sldMk cId="602855617" sldId="305"/>
            <ac:spMk id="3" creationId="{6A861E95-C191-40C9-8898-C76F7D0DA2EC}"/>
          </ac:spMkLst>
        </pc:spChg>
        <pc:spChg chg="del">
          <ac:chgData name="Manjinder Jagdev" userId="c84a0d35433ad868" providerId="LiveId" clId="{0CF2A1F5-62E7-4010-9839-3B8755731AA1}" dt="2021-12-19T15:49:33.141" v="100"/>
          <ac:spMkLst>
            <pc:docMk/>
            <pc:sldMk cId="602855617" sldId="305"/>
            <ac:spMk id="16388" creationId="{4038CB10-1F5C-4D54-9DF7-12586DE5B007}"/>
          </ac:spMkLst>
        </pc:spChg>
        <pc:spChg chg="del">
          <ac:chgData name="Manjinder Jagdev" userId="c84a0d35433ad868" providerId="LiveId" clId="{0CF2A1F5-62E7-4010-9839-3B8755731AA1}" dt="2021-12-19T15:49:33.141" v="100"/>
          <ac:spMkLst>
            <pc:docMk/>
            <pc:sldMk cId="602855617" sldId="305"/>
            <ac:spMk id="16389" creationId="{73ED6512-6858-4552-B699-9A97FE9A4EA2}"/>
          </ac:spMkLst>
        </pc:spChg>
      </pc:sldChg>
      <pc:sldChg chg="modSp mod">
        <pc:chgData name="Manjinder Jagdev" userId="c84a0d35433ad868" providerId="LiveId" clId="{0CF2A1F5-62E7-4010-9839-3B8755731AA1}" dt="2021-12-19T15:33:02.449" v="37" actId="14100"/>
        <pc:sldMkLst>
          <pc:docMk/>
          <pc:sldMk cId="225306063" sldId="307"/>
        </pc:sldMkLst>
        <pc:spChg chg="mod">
          <ac:chgData name="Manjinder Jagdev" userId="c84a0d35433ad868" providerId="LiveId" clId="{0CF2A1F5-62E7-4010-9839-3B8755731AA1}" dt="2021-12-19T15:32:53.678" v="35" actId="14100"/>
          <ac:spMkLst>
            <pc:docMk/>
            <pc:sldMk cId="225306063" sldId="307"/>
            <ac:spMk id="2" creationId="{990A8668-1C7A-4EB0-A713-C90CB1C56648}"/>
          </ac:spMkLst>
        </pc:spChg>
        <pc:spChg chg="mod">
          <ac:chgData name="Manjinder Jagdev" userId="c84a0d35433ad868" providerId="LiveId" clId="{0CF2A1F5-62E7-4010-9839-3B8755731AA1}" dt="2021-12-19T15:33:02.449" v="37" actId="14100"/>
          <ac:spMkLst>
            <pc:docMk/>
            <pc:sldMk cId="225306063" sldId="307"/>
            <ac:spMk id="3" creationId="{B5993F56-DC0D-46BC-A345-36DD3173CEAD}"/>
          </ac:spMkLst>
        </pc:spChg>
      </pc:sldChg>
      <pc:sldChg chg="modSp mod">
        <pc:chgData name="Manjinder Jagdev" userId="c84a0d35433ad868" providerId="LiveId" clId="{0CF2A1F5-62E7-4010-9839-3B8755731AA1}" dt="2021-12-19T15:33:39.529" v="44" actId="27636"/>
        <pc:sldMkLst>
          <pc:docMk/>
          <pc:sldMk cId="1917250416" sldId="308"/>
        </pc:sldMkLst>
        <pc:spChg chg="mod">
          <ac:chgData name="Manjinder Jagdev" userId="c84a0d35433ad868" providerId="LiveId" clId="{0CF2A1F5-62E7-4010-9839-3B8755731AA1}" dt="2021-12-19T15:33:39.529" v="44" actId="27636"/>
          <ac:spMkLst>
            <pc:docMk/>
            <pc:sldMk cId="1917250416" sldId="308"/>
            <ac:spMk id="3" creationId="{39D24B6B-DB73-4B20-8AD1-93A07823A578}"/>
          </ac:spMkLst>
        </pc:spChg>
      </pc:sldChg>
      <pc:sldChg chg="add">
        <pc:chgData name="Manjinder Jagdev" userId="c84a0d35433ad868" providerId="LiveId" clId="{0CF2A1F5-62E7-4010-9839-3B8755731AA1}" dt="2021-12-19T16:18:44.987" v="294"/>
        <pc:sldMkLst>
          <pc:docMk/>
          <pc:sldMk cId="0" sldId="311"/>
        </pc:sldMkLst>
      </pc:sldChg>
      <pc:sldChg chg="modSp mod ord">
        <pc:chgData name="Manjinder Jagdev" userId="c84a0d35433ad868" providerId="LiveId" clId="{0CF2A1F5-62E7-4010-9839-3B8755731AA1}" dt="2022-01-05T13:54:28.646" v="719"/>
        <pc:sldMkLst>
          <pc:docMk/>
          <pc:sldMk cId="0" sldId="315"/>
        </pc:sldMkLst>
        <pc:spChg chg="mod">
          <ac:chgData name="Manjinder Jagdev" userId="c84a0d35433ad868" providerId="LiveId" clId="{0CF2A1F5-62E7-4010-9839-3B8755731AA1}" dt="2021-12-19T21:30:18.734" v="592" actId="1076"/>
          <ac:spMkLst>
            <pc:docMk/>
            <pc:sldMk cId="0" sldId="315"/>
            <ac:spMk id="276" creationId="{00000000-0000-0000-0000-000000000000}"/>
          </ac:spMkLst>
        </pc:spChg>
      </pc:sldChg>
      <pc:sldChg chg="del delDesignElem">
        <pc:chgData name="Manjinder Jagdev" userId="c84a0d35433ad868" providerId="LiveId" clId="{0CF2A1F5-62E7-4010-9839-3B8755731AA1}" dt="2021-12-19T15:26:22.381" v="21" actId="47"/>
        <pc:sldMkLst>
          <pc:docMk/>
          <pc:sldMk cId="0" sldId="316"/>
        </pc:sldMkLst>
      </pc:sldChg>
      <pc:sldChg chg="modSp mod">
        <pc:chgData name="Manjinder Jagdev" userId="c84a0d35433ad868" providerId="LiveId" clId="{0CF2A1F5-62E7-4010-9839-3B8755731AA1}" dt="2021-12-19T16:54:55.876" v="449" actId="20577"/>
        <pc:sldMkLst>
          <pc:docMk/>
          <pc:sldMk cId="1437587334" sldId="325"/>
        </pc:sldMkLst>
        <pc:spChg chg="mod">
          <ac:chgData name="Manjinder Jagdev" userId="c84a0d35433ad868" providerId="LiveId" clId="{0CF2A1F5-62E7-4010-9839-3B8755731AA1}" dt="2021-12-19T16:53:58.495" v="396" actId="20577"/>
          <ac:spMkLst>
            <pc:docMk/>
            <pc:sldMk cId="1437587334" sldId="325"/>
            <ac:spMk id="2" creationId="{D0C4CE4E-8A79-458B-B056-16E8DC65AE43}"/>
          </ac:spMkLst>
        </pc:spChg>
        <pc:graphicFrameChg chg="mod">
          <ac:chgData name="Manjinder Jagdev" userId="c84a0d35433ad868" providerId="LiveId" clId="{0CF2A1F5-62E7-4010-9839-3B8755731AA1}" dt="2021-12-19T16:54:55.876" v="449" actId="20577"/>
          <ac:graphicFrameMkLst>
            <pc:docMk/>
            <pc:sldMk cId="1437587334" sldId="325"/>
            <ac:graphicFrameMk id="1035" creationId="{A66B36E5-ED95-4633-BEE4-C33946DA1288}"/>
          </ac:graphicFrameMkLst>
        </pc:graphicFrameChg>
      </pc:sldChg>
      <pc:sldChg chg="modSp mod">
        <pc:chgData name="Manjinder Jagdev" userId="c84a0d35433ad868" providerId="LiveId" clId="{0CF2A1F5-62E7-4010-9839-3B8755731AA1}" dt="2021-12-19T16:25:34.134" v="341" actId="20577"/>
        <pc:sldMkLst>
          <pc:docMk/>
          <pc:sldMk cId="22104036" sldId="327"/>
        </pc:sldMkLst>
        <pc:spChg chg="mod">
          <ac:chgData name="Manjinder Jagdev" userId="c84a0d35433ad868" providerId="LiveId" clId="{0CF2A1F5-62E7-4010-9839-3B8755731AA1}" dt="2021-12-19T16:25:31.553" v="339" actId="14100"/>
          <ac:spMkLst>
            <pc:docMk/>
            <pc:sldMk cId="22104036" sldId="327"/>
            <ac:spMk id="2" creationId="{EB80408D-7FD8-4606-837C-9F09E9F414CD}"/>
          </ac:spMkLst>
        </pc:spChg>
        <pc:spChg chg="mod">
          <ac:chgData name="Manjinder Jagdev" userId="c84a0d35433ad868" providerId="LiveId" clId="{0CF2A1F5-62E7-4010-9839-3B8755731AA1}" dt="2021-12-19T16:25:34.134" v="341" actId="20577"/>
          <ac:spMkLst>
            <pc:docMk/>
            <pc:sldMk cId="22104036" sldId="327"/>
            <ac:spMk id="3" creationId="{E1B3441E-D9C7-4CE0-933A-5A0E3B9B08AD}"/>
          </ac:spMkLst>
        </pc:spChg>
        <pc:picChg chg="mod">
          <ac:chgData name="Manjinder Jagdev" userId="c84a0d35433ad868" providerId="LiveId" clId="{0CF2A1F5-62E7-4010-9839-3B8755731AA1}" dt="2021-12-19T16:25:15.526" v="333" actId="14100"/>
          <ac:picMkLst>
            <pc:docMk/>
            <pc:sldMk cId="22104036" sldId="327"/>
            <ac:picMk id="1026" creationId="{F618B69B-543D-4817-B612-3E3FA28B0EB0}"/>
          </ac:picMkLst>
        </pc:picChg>
      </pc:sldChg>
      <pc:sldChg chg="modSp mod delDesignElem">
        <pc:chgData name="Manjinder Jagdev" userId="c84a0d35433ad868" providerId="LiveId" clId="{0CF2A1F5-62E7-4010-9839-3B8755731AA1}" dt="2022-03-02T14:47:02.184" v="1302" actId="6549"/>
        <pc:sldMkLst>
          <pc:docMk/>
          <pc:sldMk cId="3860052641" sldId="328"/>
        </pc:sldMkLst>
        <pc:spChg chg="mod">
          <ac:chgData name="Manjinder Jagdev" userId="c84a0d35433ad868" providerId="LiveId" clId="{0CF2A1F5-62E7-4010-9839-3B8755731AA1}" dt="2022-03-02T14:47:02.184" v="1302" actId="6549"/>
          <ac:spMkLst>
            <pc:docMk/>
            <pc:sldMk cId="3860052641" sldId="328"/>
            <ac:spMk id="2" creationId="{1DF8477A-EE77-4E90-B971-7E6B71C74852}"/>
          </ac:spMkLst>
        </pc:spChg>
        <pc:spChg chg="mod">
          <ac:chgData name="Manjinder Jagdev" userId="c84a0d35433ad868" providerId="LiveId" clId="{0CF2A1F5-62E7-4010-9839-3B8755731AA1}" dt="2021-12-19T16:20:51.299" v="313" actId="27636"/>
          <ac:spMkLst>
            <pc:docMk/>
            <pc:sldMk cId="3860052641" sldId="328"/>
            <ac:spMk id="3" creationId="{A0095509-C053-4D4C-9CCF-1CF36C086D2D}"/>
          </ac:spMkLst>
        </pc:spChg>
      </pc:sldChg>
      <pc:sldChg chg="modSp">
        <pc:chgData name="Manjinder Jagdev" userId="c84a0d35433ad868" providerId="LiveId" clId="{0CF2A1F5-62E7-4010-9839-3B8755731AA1}" dt="2021-12-19T15:55:11.713" v="171" actId="20577"/>
        <pc:sldMkLst>
          <pc:docMk/>
          <pc:sldMk cId="3979496353" sldId="329"/>
        </pc:sldMkLst>
        <pc:spChg chg="mod">
          <ac:chgData name="Manjinder Jagdev" userId="c84a0d35433ad868" providerId="LiveId" clId="{0CF2A1F5-62E7-4010-9839-3B8755731AA1}" dt="2021-12-19T15:55:11.713" v="171" actId="20577"/>
          <ac:spMkLst>
            <pc:docMk/>
            <pc:sldMk cId="3979496353" sldId="329"/>
            <ac:spMk id="2" creationId="{B83D15D7-9624-4CED-BEDE-887BBD713C10}"/>
          </ac:spMkLst>
        </pc:spChg>
      </pc:sldChg>
      <pc:sldChg chg="modSp mod">
        <pc:chgData name="Manjinder Jagdev" userId="c84a0d35433ad868" providerId="LiveId" clId="{0CF2A1F5-62E7-4010-9839-3B8755731AA1}" dt="2022-03-02T14:49:51.824" v="1303" actId="255"/>
        <pc:sldMkLst>
          <pc:docMk/>
          <pc:sldMk cId="1328434165" sldId="330"/>
        </pc:sldMkLst>
        <pc:spChg chg="mod">
          <ac:chgData name="Manjinder Jagdev" userId="c84a0d35433ad868" providerId="LiveId" clId="{0CF2A1F5-62E7-4010-9839-3B8755731AA1}" dt="2022-03-02T14:49:51.824" v="1303" actId="255"/>
          <ac:spMkLst>
            <pc:docMk/>
            <pc:sldMk cId="1328434165" sldId="330"/>
            <ac:spMk id="8" creationId="{C64192DD-3088-440C-89BF-12305D131B81}"/>
          </ac:spMkLst>
        </pc:spChg>
      </pc:sldChg>
      <pc:sldChg chg="delSp">
        <pc:chgData name="Manjinder Jagdev" userId="c84a0d35433ad868" providerId="LiveId" clId="{0CF2A1F5-62E7-4010-9839-3B8755731AA1}" dt="2021-12-19T16:28:52.580" v="350" actId="478"/>
        <pc:sldMkLst>
          <pc:docMk/>
          <pc:sldMk cId="2977311454" sldId="331"/>
        </pc:sldMkLst>
        <pc:picChg chg="del">
          <ac:chgData name="Manjinder Jagdev" userId="c84a0d35433ad868" providerId="LiveId" clId="{0CF2A1F5-62E7-4010-9839-3B8755731AA1}" dt="2021-12-19T16:28:52.580" v="350" actId="478"/>
          <ac:picMkLst>
            <pc:docMk/>
            <pc:sldMk cId="2977311454" sldId="331"/>
            <ac:picMk id="23" creationId="{FEECE42C-D300-4352-96B0-E9E595E660D8}"/>
          </ac:picMkLst>
        </pc:picChg>
      </pc:sldChg>
      <pc:sldChg chg="modSp del mod delDesignElem">
        <pc:chgData name="Manjinder Jagdev" userId="c84a0d35433ad868" providerId="LiveId" clId="{0CF2A1F5-62E7-4010-9839-3B8755731AA1}" dt="2022-01-05T13:50:42.715" v="679" actId="47"/>
        <pc:sldMkLst>
          <pc:docMk/>
          <pc:sldMk cId="3829197624" sldId="335"/>
        </pc:sldMkLst>
        <pc:spChg chg="mod">
          <ac:chgData name="Manjinder Jagdev" userId="c84a0d35433ad868" providerId="LiveId" clId="{0CF2A1F5-62E7-4010-9839-3B8755731AA1}" dt="2021-12-19T16:57:26.323" v="450" actId="20577"/>
          <ac:spMkLst>
            <pc:docMk/>
            <pc:sldMk cId="3829197624" sldId="335"/>
            <ac:spMk id="3" creationId="{32DA02E2-00A2-47C1-8A43-467F7C3D34AE}"/>
          </ac:spMkLst>
        </pc:spChg>
        <pc:picChg chg="mod">
          <ac:chgData name="Manjinder Jagdev" userId="c84a0d35433ad868" providerId="LiveId" clId="{0CF2A1F5-62E7-4010-9839-3B8755731AA1}" dt="2021-12-19T16:20:21.794" v="305" actId="1076"/>
          <ac:picMkLst>
            <pc:docMk/>
            <pc:sldMk cId="3829197624" sldId="335"/>
            <ac:picMk id="4" creationId="{C3FCAA1F-3E31-4EC0-BC17-FF96E4862136}"/>
          </ac:picMkLst>
        </pc:picChg>
        <pc:picChg chg="mod">
          <ac:chgData name="Manjinder Jagdev" userId="c84a0d35433ad868" providerId="LiveId" clId="{0CF2A1F5-62E7-4010-9839-3B8755731AA1}" dt="2021-12-19T16:20:18.359" v="304" actId="1076"/>
          <ac:picMkLst>
            <pc:docMk/>
            <pc:sldMk cId="3829197624" sldId="335"/>
            <ac:picMk id="5122" creationId="{C1AD4D5C-1C7A-4BC7-80AC-EB20868B4EC6}"/>
          </ac:picMkLst>
        </pc:picChg>
        <pc:picChg chg="mod">
          <ac:chgData name="Manjinder Jagdev" userId="c84a0d35433ad868" providerId="LiveId" clId="{0CF2A1F5-62E7-4010-9839-3B8755731AA1}" dt="2021-12-19T16:20:13.769" v="302" actId="1076"/>
          <ac:picMkLst>
            <pc:docMk/>
            <pc:sldMk cId="3829197624" sldId="335"/>
            <ac:picMk id="5124" creationId="{C098F1EE-0A03-4631-A1A9-1B40CAE1BA45}"/>
          </ac:picMkLst>
        </pc:picChg>
        <pc:picChg chg="mod">
          <ac:chgData name="Manjinder Jagdev" userId="c84a0d35433ad868" providerId="LiveId" clId="{0CF2A1F5-62E7-4010-9839-3B8755731AA1}" dt="2021-12-19T16:20:15.890" v="303" actId="1076"/>
          <ac:picMkLst>
            <pc:docMk/>
            <pc:sldMk cId="3829197624" sldId="335"/>
            <ac:picMk id="5128" creationId="{64CDA84C-D008-4BF4-9277-71D7BB7BA35F}"/>
          </ac:picMkLst>
        </pc:picChg>
      </pc:sldChg>
      <pc:sldChg chg="delSp modSp add mod setBg delDesignElem modNotesTx">
        <pc:chgData name="Manjinder Jagdev" userId="c84a0d35433ad868" providerId="LiveId" clId="{0CF2A1F5-62E7-4010-9839-3B8755731AA1}" dt="2022-03-02T12:03:53.449" v="1290" actId="20577"/>
        <pc:sldMkLst>
          <pc:docMk/>
          <pc:sldMk cId="3525077138" sldId="339"/>
        </pc:sldMkLst>
        <pc:spChg chg="mod">
          <ac:chgData name="Manjinder Jagdev" userId="c84a0d35433ad868" providerId="LiveId" clId="{0CF2A1F5-62E7-4010-9839-3B8755731AA1}" dt="2022-03-02T12:03:19.478" v="1256" actId="20577"/>
          <ac:spMkLst>
            <pc:docMk/>
            <pc:sldMk cId="3525077138" sldId="339"/>
            <ac:spMk id="2" creationId="{58E47F6A-09BC-497D-995A-B99DA4EE8133}"/>
          </ac:spMkLst>
        </pc:spChg>
        <pc:spChg chg="mod">
          <ac:chgData name="Manjinder Jagdev" userId="c84a0d35433ad868" providerId="LiveId" clId="{0CF2A1F5-62E7-4010-9839-3B8755731AA1}" dt="2022-03-02T12:03:53.449" v="1290" actId="20577"/>
          <ac:spMkLst>
            <pc:docMk/>
            <pc:sldMk cId="3525077138" sldId="339"/>
            <ac:spMk id="3" creationId="{859070C3-24DE-4C9B-8173-481EA25519F8}"/>
          </ac:spMkLst>
        </pc:spChg>
        <pc:spChg chg="del">
          <ac:chgData name="Manjinder Jagdev" userId="c84a0d35433ad868" providerId="LiveId" clId="{0CF2A1F5-62E7-4010-9839-3B8755731AA1}" dt="2021-12-19T15:44:45.023" v="67"/>
          <ac:spMkLst>
            <pc:docMk/>
            <pc:sldMk cId="3525077138" sldId="339"/>
            <ac:spMk id="9" creationId="{7FF47CB7-972F-479F-A36D-9E72D26EC8DA}"/>
          </ac:spMkLst>
        </pc:spChg>
        <pc:spChg chg="del">
          <ac:chgData name="Manjinder Jagdev" userId="c84a0d35433ad868" providerId="LiveId" clId="{0CF2A1F5-62E7-4010-9839-3B8755731AA1}" dt="2021-12-19T15:44:45.023" v="67"/>
          <ac:spMkLst>
            <pc:docMk/>
            <pc:sldMk cId="3525077138" sldId="339"/>
            <ac:spMk id="11" creationId="{0D153B68-5844-490D-8E67-F616D6D721CA}"/>
          </ac:spMkLst>
        </pc:spChg>
        <pc:spChg chg="del">
          <ac:chgData name="Manjinder Jagdev" userId="c84a0d35433ad868" providerId="LiveId" clId="{0CF2A1F5-62E7-4010-9839-3B8755731AA1}" dt="2021-12-19T15:44:45.023" v="67"/>
          <ac:spMkLst>
            <pc:docMk/>
            <pc:sldMk cId="3525077138" sldId="339"/>
            <ac:spMk id="13" creationId="{9A0D773F-7A7D-4DBB-9DEA-86BB8B8F4BC8}"/>
          </ac:spMkLst>
        </pc:spChg>
        <pc:picChg chg="mod">
          <ac:chgData name="Manjinder Jagdev" userId="c84a0d35433ad868" providerId="LiveId" clId="{0CF2A1F5-62E7-4010-9839-3B8755731AA1}" dt="2021-12-19T16:14:25.191" v="286" actId="14100"/>
          <ac:picMkLst>
            <pc:docMk/>
            <pc:sldMk cId="3525077138" sldId="339"/>
            <ac:picMk id="4" creationId="{FE794A63-9F59-4A31-9FFC-151CAE44D657}"/>
          </ac:picMkLst>
        </pc:picChg>
      </pc:sldChg>
      <pc:sldChg chg="addSp delSp modSp mod modAnim delDesignElem modNotesTx">
        <pc:chgData name="Manjinder Jagdev" userId="c84a0d35433ad868" providerId="LiveId" clId="{0CF2A1F5-62E7-4010-9839-3B8755731AA1}" dt="2022-01-10T21:14:02.338" v="1109"/>
        <pc:sldMkLst>
          <pc:docMk/>
          <pc:sldMk cId="2462655293" sldId="345"/>
        </pc:sldMkLst>
        <pc:spChg chg="mod">
          <ac:chgData name="Manjinder Jagdev" userId="c84a0d35433ad868" providerId="LiveId" clId="{0CF2A1F5-62E7-4010-9839-3B8755731AA1}" dt="2021-12-19T15:42:02.400" v="61" actId="14100"/>
          <ac:spMkLst>
            <pc:docMk/>
            <pc:sldMk cId="2462655293" sldId="345"/>
            <ac:spMk id="2" creationId="{B3FB70CA-E16E-4B22-BF0D-9CA9826B739E}"/>
          </ac:spMkLst>
        </pc:spChg>
        <pc:spChg chg="mod">
          <ac:chgData name="Manjinder Jagdev" userId="c84a0d35433ad868" providerId="LiveId" clId="{0CF2A1F5-62E7-4010-9839-3B8755731AA1}" dt="2021-12-19T15:41:54.921" v="59" actId="20577"/>
          <ac:spMkLst>
            <pc:docMk/>
            <pc:sldMk cId="2462655293" sldId="345"/>
            <ac:spMk id="3" creationId="{65E07D68-C88E-4EFA-859E-FDDC7B57D468}"/>
          </ac:spMkLst>
        </pc:spChg>
        <pc:picChg chg="add mod">
          <ac:chgData name="Manjinder Jagdev" userId="c84a0d35433ad868" providerId="LiveId" clId="{0CF2A1F5-62E7-4010-9839-3B8755731AA1}" dt="2021-12-19T15:41:57.731" v="60" actId="1076"/>
          <ac:picMkLst>
            <pc:docMk/>
            <pc:sldMk cId="2462655293" sldId="345"/>
            <ac:picMk id="4" creationId="{8E1C3C92-2273-4A1B-8AE0-683C912B840D}"/>
          </ac:picMkLst>
        </pc:picChg>
        <pc:picChg chg="del">
          <ac:chgData name="Manjinder Jagdev" userId="c84a0d35433ad868" providerId="LiveId" clId="{0CF2A1F5-62E7-4010-9839-3B8755731AA1}" dt="2021-12-19T15:41:18.142" v="50" actId="478"/>
          <ac:picMkLst>
            <pc:docMk/>
            <pc:sldMk cId="2462655293" sldId="345"/>
            <ac:picMk id="7170" creationId="{5F6292B6-7836-41D6-85EE-CA4DDE168CEA}"/>
          </ac:picMkLst>
        </pc:picChg>
      </pc:sldChg>
      <pc:sldChg chg="addSp delSp modSp add mod setBg delDesignElem modNotesTx">
        <pc:chgData name="Manjinder Jagdev" userId="c84a0d35433ad868" providerId="LiveId" clId="{0CF2A1F5-62E7-4010-9839-3B8755731AA1}" dt="2022-03-02T12:02:46.225" v="1244" actId="14100"/>
        <pc:sldMkLst>
          <pc:docMk/>
          <pc:sldMk cId="1659412498" sldId="347"/>
        </pc:sldMkLst>
        <pc:spChg chg="mod">
          <ac:chgData name="Manjinder Jagdev" userId="c84a0d35433ad868" providerId="LiveId" clId="{0CF2A1F5-62E7-4010-9839-3B8755731AA1}" dt="2022-03-02T12:02:39.915" v="1243" actId="20577"/>
          <ac:spMkLst>
            <pc:docMk/>
            <pc:sldMk cId="1659412498" sldId="347"/>
            <ac:spMk id="2" creationId="{3C16CE5C-C3EA-450F-BD9B-7A8BE32F35FC}"/>
          </ac:spMkLst>
        </pc:spChg>
        <pc:spChg chg="mod">
          <ac:chgData name="Manjinder Jagdev" userId="c84a0d35433ad868" providerId="LiveId" clId="{0CF2A1F5-62E7-4010-9839-3B8755731AA1}" dt="2022-01-10T12:48:39.976" v="936" actId="27636"/>
          <ac:spMkLst>
            <pc:docMk/>
            <pc:sldMk cId="1659412498" sldId="347"/>
            <ac:spMk id="3" creationId="{2DBD2B19-AF97-4668-993D-2877A7D9E674}"/>
          </ac:spMkLst>
        </pc:spChg>
        <pc:spChg chg="del">
          <ac:chgData name="Manjinder Jagdev" userId="c84a0d35433ad868" providerId="LiveId" clId="{0CF2A1F5-62E7-4010-9839-3B8755731AA1}" dt="2021-12-19T15:45:28.337" v="70"/>
          <ac:spMkLst>
            <pc:docMk/>
            <pc:sldMk cId="1659412498" sldId="347"/>
            <ac:spMk id="8206" creationId="{04812C46-200A-4DEB-A05E-3ED6C68C2387}"/>
          </ac:spMkLst>
        </pc:spChg>
        <pc:spChg chg="del">
          <ac:chgData name="Manjinder Jagdev" userId="c84a0d35433ad868" providerId="LiveId" clId="{0CF2A1F5-62E7-4010-9839-3B8755731AA1}" dt="2021-12-19T15:45:28.337" v="70"/>
          <ac:spMkLst>
            <pc:docMk/>
            <pc:sldMk cId="1659412498" sldId="347"/>
            <ac:spMk id="8207" creationId="{D1EA859B-E555-4109-94F3-6700E046E008}"/>
          </ac:spMkLst>
        </pc:spChg>
        <pc:picChg chg="add mod">
          <ac:chgData name="Manjinder Jagdev" userId="c84a0d35433ad868" providerId="LiveId" clId="{0CF2A1F5-62E7-4010-9839-3B8755731AA1}" dt="2022-03-02T12:02:46.225" v="1244" actId="14100"/>
          <ac:picMkLst>
            <pc:docMk/>
            <pc:sldMk cId="1659412498" sldId="347"/>
            <ac:picMk id="7" creationId="{92B2EF3F-F870-4B55-B01F-5D7D4513E14E}"/>
          </ac:picMkLst>
        </pc:picChg>
        <pc:picChg chg="del mod">
          <ac:chgData name="Manjinder Jagdev" userId="c84a0d35433ad868" providerId="LiveId" clId="{0CF2A1F5-62E7-4010-9839-3B8755731AA1}" dt="2021-12-19T16:29:05.417" v="351" actId="478"/>
          <ac:picMkLst>
            <pc:docMk/>
            <pc:sldMk cId="1659412498" sldId="347"/>
            <ac:picMk id="8194" creationId="{63D7031D-EC09-4883-B9F5-4A5ACF6AFBE2}"/>
          </ac:picMkLst>
        </pc:picChg>
      </pc:sldChg>
      <pc:sldChg chg="new del">
        <pc:chgData name="Manjinder Jagdev" userId="c84a0d35433ad868" providerId="LiveId" clId="{0CF2A1F5-62E7-4010-9839-3B8755731AA1}" dt="2021-12-19T16:24:26.915" v="326" actId="47"/>
        <pc:sldMkLst>
          <pc:docMk/>
          <pc:sldMk cId="434166929" sldId="348"/>
        </pc:sldMkLst>
      </pc:sldChg>
      <pc:sldChg chg="modSp mod delDesignElem">
        <pc:chgData name="Manjinder Jagdev" userId="c84a0d35433ad868" providerId="LiveId" clId="{0CF2A1F5-62E7-4010-9839-3B8755731AA1}" dt="2022-03-02T14:55:47.166" v="1312" actId="27636"/>
        <pc:sldMkLst>
          <pc:docMk/>
          <pc:sldMk cId="207412716" sldId="389"/>
        </pc:sldMkLst>
        <pc:spChg chg="mod">
          <ac:chgData name="Manjinder Jagdev" userId="c84a0d35433ad868" providerId="LiveId" clId="{0CF2A1F5-62E7-4010-9839-3B8755731AA1}" dt="2022-03-02T14:55:47.166" v="1312" actId="27636"/>
          <ac:spMkLst>
            <pc:docMk/>
            <pc:sldMk cId="207412716" sldId="389"/>
            <ac:spMk id="3" creationId="{66B875E4-52DF-4E22-B7C6-EE6F90EF7FE8}"/>
          </ac:spMkLst>
        </pc:spChg>
      </pc:sldChg>
      <pc:sldChg chg="delDesignElem">
        <pc:chgData name="Manjinder Jagdev" userId="c84a0d35433ad868" providerId="LiveId" clId="{0CF2A1F5-62E7-4010-9839-3B8755731AA1}" dt="2022-03-02T14:57:04.883" v="1370"/>
        <pc:sldMkLst>
          <pc:docMk/>
          <pc:sldMk cId="3641047570" sldId="390"/>
        </pc:sldMkLst>
      </pc:sldChg>
      <pc:sldChg chg="modSp mod delDesignElem">
        <pc:chgData name="Manjinder Jagdev" userId="c84a0d35433ad868" providerId="LiveId" clId="{0CF2A1F5-62E7-4010-9839-3B8755731AA1}" dt="2022-03-02T14:57:20.813" v="1372" actId="27636"/>
        <pc:sldMkLst>
          <pc:docMk/>
          <pc:sldMk cId="714858239" sldId="391"/>
        </pc:sldMkLst>
        <pc:spChg chg="mod">
          <ac:chgData name="Manjinder Jagdev" userId="c84a0d35433ad868" providerId="LiveId" clId="{0CF2A1F5-62E7-4010-9839-3B8755731AA1}" dt="2022-03-02T14:57:20.813" v="1372" actId="27636"/>
          <ac:spMkLst>
            <pc:docMk/>
            <pc:sldMk cId="714858239" sldId="391"/>
            <ac:spMk id="3" creationId="{15DBBE1C-48F8-4E65-BB87-018095D3B5F0}"/>
          </ac:spMkLst>
        </pc:spChg>
      </pc:sldChg>
      <pc:sldChg chg="delDesignElem modNotesTx">
        <pc:chgData name="Manjinder Jagdev" userId="c84a0d35433ad868" providerId="LiveId" clId="{0CF2A1F5-62E7-4010-9839-3B8755731AA1}" dt="2022-03-02T14:56:36.169" v="1366" actId="20577"/>
        <pc:sldMkLst>
          <pc:docMk/>
          <pc:sldMk cId="216696454" sldId="392"/>
        </pc:sldMkLst>
      </pc:sldChg>
      <pc:sldChg chg="modSp mod delDesignElem">
        <pc:chgData name="Manjinder Jagdev" userId="c84a0d35433ad868" providerId="LiveId" clId="{0CF2A1F5-62E7-4010-9839-3B8755731AA1}" dt="2022-03-02T14:55:29.985" v="1310" actId="27636"/>
        <pc:sldMkLst>
          <pc:docMk/>
          <pc:sldMk cId="3734611390" sldId="397"/>
        </pc:sldMkLst>
        <pc:spChg chg="mod">
          <ac:chgData name="Manjinder Jagdev" userId="c84a0d35433ad868" providerId="LiveId" clId="{0CF2A1F5-62E7-4010-9839-3B8755731AA1}" dt="2022-03-02T14:55:29.985" v="1310" actId="27636"/>
          <ac:spMkLst>
            <pc:docMk/>
            <pc:sldMk cId="3734611390" sldId="397"/>
            <ac:spMk id="3" creationId="{0AA0844F-AC78-4D62-AB84-8E51BD014470}"/>
          </ac:spMkLst>
        </pc:spChg>
      </pc:sldChg>
      <pc:sldChg chg="modSp mod delDesignElem">
        <pc:chgData name="Manjinder Jagdev" userId="c84a0d35433ad868" providerId="LiveId" clId="{0CF2A1F5-62E7-4010-9839-3B8755731AA1}" dt="2022-03-02T14:56:02.360" v="1315" actId="27636"/>
        <pc:sldMkLst>
          <pc:docMk/>
          <pc:sldMk cId="176382924" sldId="398"/>
        </pc:sldMkLst>
        <pc:spChg chg="mod">
          <ac:chgData name="Manjinder Jagdev" userId="c84a0d35433ad868" providerId="LiveId" clId="{0CF2A1F5-62E7-4010-9839-3B8755731AA1}" dt="2022-03-02T14:56:02.360" v="1315" actId="27636"/>
          <ac:spMkLst>
            <pc:docMk/>
            <pc:sldMk cId="176382924" sldId="398"/>
            <ac:spMk id="2" creationId="{F7A27E66-4E16-4646-A007-CD0F0ACA86FD}"/>
          </ac:spMkLst>
        </pc:spChg>
        <pc:spChg chg="mod">
          <ac:chgData name="Manjinder Jagdev" userId="c84a0d35433ad868" providerId="LiveId" clId="{0CF2A1F5-62E7-4010-9839-3B8755731AA1}" dt="2022-03-02T14:56:02.360" v="1314" actId="27636"/>
          <ac:spMkLst>
            <pc:docMk/>
            <pc:sldMk cId="176382924" sldId="398"/>
            <ac:spMk id="3" creationId="{D8DFCB8E-8D1C-456C-9132-92B90D78D3AB}"/>
          </ac:spMkLst>
        </pc:spChg>
      </pc:sldChg>
      <pc:sldChg chg="modSp mod delDesignElem">
        <pc:chgData name="Manjinder Jagdev" userId="c84a0d35433ad868" providerId="LiveId" clId="{0CF2A1F5-62E7-4010-9839-3B8755731AA1}" dt="2022-03-02T14:58:35.327" v="1428" actId="6549"/>
        <pc:sldMkLst>
          <pc:docMk/>
          <pc:sldMk cId="112127876" sldId="399"/>
        </pc:sldMkLst>
        <pc:spChg chg="mod">
          <ac:chgData name="Manjinder Jagdev" userId="c84a0d35433ad868" providerId="LiveId" clId="{0CF2A1F5-62E7-4010-9839-3B8755731AA1}" dt="2022-03-02T14:58:35.327" v="1428" actId="6549"/>
          <ac:spMkLst>
            <pc:docMk/>
            <pc:sldMk cId="112127876" sldId="399"/>
            <ac:spMk id="2" creationId="{2B550B85-268D-4047-A6BF-FEFA4EF91D73}"/>
          </ac:spMkLst>
        </pc:spChg>
        <pc:spChg chg="mod">
          <ac:chgData name="Manjinder Jagdev" userId="c84a0d35433ad868" providerId="LiveId" clId="{0CF2A1F5-62E7-4010-9839-3B8755731AA1}" dt="2022-03-02T14:53:38.581" v="1305" actId="27636"/>
          <ac:spMkLst>
            <pc:docMk/>
            <pc:sldMk cId="112127876" sldId="399"/>
            <ac:spMk id="3" creationId="{322D9C16-72FC-4E3F-9958-976E25A8BCD0}"/>
          </ac:spMkLst>
        </pc:spChg>
      </pc:sldChg>
      <pc:sldChg chg="modSp mod delDesignElem">
        <pc:chgData name="Manjinder Jagdev" userId="c84a0d35433ad868" providerId="LiveId" clId="{0CF2A1F5-62E7-4010-9839-3B8755731AA1}" dt="2022-03-02T14:58:03.579" v="1376" actId="27636"/>
        <pc:sldMkLst>
          <pc:docMk/>
          <pc:sldMk cId="438264150" sldId="400"/>
        </pc:sldMkLst>
        <pc:spChg chg="mod">
          <ac:chgData name="Manjinder Jagdev" userId="c84a0d35433ad868" providerId="LiveId" clId="{0CF2A1F5-62E7-4010-9839-3B8755731AA1}" dt="2022-03-02T14:58:03.579" v="1376" actId="27636"/>
          <ac:spMkLst>
            <pc:docMk/>
            <pc:sldMk cId="438264150" sldId="400"/>
            <ac:spMk id="7" creationId="{D3111B6F-43C3-46CB-9C7F-EECF9975F1C7}"/>
          </ac:spMkLst>
        </pc:spChg>
      </pc:sldChg>
      <pc:sldChg chg="modSp mod delDesignElem">
        <pc:chgData name="Manjinder Jagdev" userId="c84a0d35433ad868" providerId="LiveId" clId="{0CF2A1F5-62E7-4010-9839-3B8755731AA1}" dt="2022-03-02T14:56:51.900" v="1369" actId="27636"/>
        <pc:sldMkLst>
          <pc:docMk/>
          <pc:sldMk cId="1006453868" sldId="403"/>
        </pc:sldMkLst>
        <pc:spChg chg="mod">
          <ac:chgData name="Manjinder Jagdev" userId="c84a0d35433ad868" providerId="LiveId" clId="{0CF2A1F5-62E7-4010-9839-3B8755731AA1}" dt="2022-03-02T14:56:51.900" v="1369" actId="27636"/>
          <ac:spMkLst>
            <pc:docMk/>
            <pc:sldMk cId="1006453868" sldId="403"/>
            <ac:spMk id="2" creationId="{E329FD8F-DC7F-4CE4-AD06-10E8CA5F416D}"/>
          </ac:spMkLst>
        </pc:spChg>
        <pc:spChg chg="mod">
          <ac:chgData name="Manjinder Jagdev" userId="c84a0d35433ad868" providerId="LiveId" clId="{0CF2A1F5-62E7-4010-9839-3B8755731AA1}" dt="2022-03-02T14:56:51.900" v="1368" actId="27636"/>
          <ac:spMkLst>
            <pc:docMk/>
            <pc:sldMk cId="1006453868" sldId="403"/>
            <ac:spMk id="3" creationId="{BD27B63E-313B-4374-A171-32B5968D9DAE}"/>
          </ac:spMkLst>
        </pc:spChg>
      </pc:sldChg>
      <pc:sldChg chg="modSp mod">
        <pc:chgData name="Manjinder Jagdev" userId="c84a0d35433ad868" providerId="LiveId" clId="{0CF2A1F5-62E7-4010-9839-3B8755731AA1}" dt="2022-01-05T13:53:49.467" v="717" actId="113"/>
        <pc:sldMkLst>
          <pc:docMk/>
          <pc:sldMk cId="200483020" sldId="452"/>
        </pc:sldMkLst>
        <pc:spChg chg="mod">
          <ac:chgData name="Manjinder Jagdev" userId="c84a0d35433ad868" providerId="LiveId" clId="{0CF2A1F5-62E7-4010-9839-3B8755731AA1}" dt="2022-01-05T13:41:06.074" v="598" actId="27636"/>
          <ac:spMkLst>
            <pc:docMk/>
            <pc:sldMk cId="200483020" sldId="452"/>
            <ac:spMk id="2" creationId="{691961FE-8C84-4BBE-96CC-3EB517F2C29A}"/>
          </ac:spMkLst>
        </pc:spChg>
        <pc:spChg chg="mod">
          <ac:chgData name="Manjinder Jagdev" userId="c84a0d35433ad868" providerId="LiveId" clId="{0CF2A1F5-62E7-4010-9839-3B8755731AA1}" dt="2022-01-05T13:41:15.722" v="600" actId="14100"/>
          <ac:spMkLst>
            <pc:docMk/>
            <pc:sldMk cId="200483020" sldId="452"/>
            <ac:spMk id="3" creationId="{EDD0A8B1-6BAC-4107-B252-1F075D2F25A7}"/>
          </ac:spMkLst>
        </pc:spChg>
        <pc:spChg chg="mod">
          <ac:chgData name="Manjinder Jagdev" userId="c84a0d35433ad868" providerId="LiveId" clId="{0CF2A1F5-62E7-4010-9839-3B8755731AA1}" dt="2022-01-05T13:53:49.467" v="717" actId="113"/>
          <ac:spMkLst>
            <pc:docMk/>
            <pc:sldMk cId="200483020" sldId="452"/>
            <ac:spMk id="10" creationId="{8DC93BFD-7D19-4205-8E72-63A6D3E81ABD}"/>
          </ac:spMkLst>
        </pc:spChg>
        <pc:picChg chg="mod">
          <ac:chgData name="Manjinder Jagdev" userId="c84a0d35433ad868" providerId="LiveId" clId="{0CF2A1F5-62E7-4010-9839-3B8755731AA1}" dt="2022-01-05T13:53:29.624" v="715" actId="14100"/>
          <ac:picMkLst>
            <pc:docMk/>
            <pc:sldMk cId="200483020" sldId="452"/>
            <ac:picMk id="4" creationId="{A570D9F3-2880-4477-9537-9AB71DF99A03}"/>
          </ac:picMkLst>
        </pc:picChg>
        <pc:picChg chg="mod">
          <ac:chgData name="Manjinder Jagdev" userId="c84a0d35433ad868" providerId="LiveId" clId="{0CF2A1F5-62E7-4010-9839-3B8755731AA1}" dt="2022-01-05T13:41:34.650" v="605" actId="14100"/>
          <ac:picMkLst>
            <pc:docMk/>
            <pc:sldMk cId="200483020" sldId="452"/>
            <ac:picMk id="8" creationId="{6BCED94D-6F11-47B3-B541-62D0FFD79D2A}"/>
          </ac:picMkLst>
        </pc:picChg>
      </pc:sldChg>
      <pc:sldChg chg="modSp mod">
        <pc:chgData name="Manjinder Jagdev" userId="c84a0d35433ad868" providerId="LiveId" clId="{0CF2A1F5-62E7-4010-9839-3B8755731AA1}" dt="2022-01-05T13:40:34.337" v="597" actId="20577"/>
        <pc:sldMkLst>
          <pc:docMk/>
          <pc:sldMk cId="821173932" sldId="455"/>
        </pc:sldMkLst>
        <pc:spChg chg="mod">
          <ac:chgData name="Manjinder Jagdev" userId="c84a0d35433ad868" providerId="LiveId" clId="{0CF2A1F5-62E7-4010-9839-3B8755731AA1}" dt="2022-01-05T13:40:34.337" v="597" actId="20577"/>
          <ac:spMkLst>
            <pc:docMk/>
            <pc:sldMk cId="821173932" sldId="455"/>
            <ac:spMk id="2" creationId="{A93B8C4B-6C57-4F1C-9E46-4831AF427535}"/>
          </ac:spMkLst>
        </pc:spChg>
        <pc:spChg chg="mod">
          <ac:chgData name="Manjinder Jagdev" userId="c84a0d35433ad868" providerId="LiveId" clId="{0CF2A1F5-62E7-4010-9839-3B8755731AA1}" dt="2022-01-05T13:40:20.372" v="594" actId="14100"/>
          <ac:spMkLst>
            <pc:docMk/>
            <pc:sldMk cId="821173932" sldId="455"/>
            <ac:spMk id="4" creationId="{E4398A96-DE36-4E96-BC05-F835E33DF3A8}"/>
          </ac:spMkLst>
        </pc:spChg>
      </pc:sldChg>
      <pc:sldChg chg="modSp mod">
        <pc:chgData name="Manjinder Jagdev" userId="c84a0d35433ad868" providerId="LiveId" clId="{0CF2A1F5-62E7-4010-9839-3B8755731AA1}" dt="2022-01-05T13:47:17.848" v="659" actId="1076"/>
        <pc:sldMkLst>
          <pc:docMk/>
          <pc:sldMk cId="3138038484" sldId="456"/>
        </pc:sldMkLst>
        <pc:spChg chg="mod">
          <ac:chgData name="Manjinder Jagdev" userId="c84a0d35433ad868" providerId="LiveId" clId="{0CF2A1F5-62E7-4010-9839-3B8755731AA1}" dt="2022-01-05T13:46:19.614" v="643" actId="122"/>
          <ac:spMkLst>
            <pc:docMk/>
            <pc:sldMk cId="3138038484" sldId="456"/>
            <ac:spMk id="2" creationId="{C2CF9E39-EBE4-4FEC-988F-BEA2C0E87555}"/>
          </ac:spMkLst>
        </pc:spChg>
        <pc:picChg chg="mod">
          <ac:chgData name="Manjinder Jagdev" userId="c84a0d35433ad868" providerId="LiveId" clId="{0CF2A1F5-62E7-4010-9839-3B8755731AA1}" dt="2022-01-05T13:47:11.824" v="657" actId="14100"/>
          <ac:picMkLst>
            <pc:docMk/>
            <pc:sldMk cId="3138038484" sldId="456"/>
            <ac:picMk id="4" creationId="{66AE56F5-8A74-4341-ABED-955820A8385E}"/>
          </ac:picMkLst>
        </pc:picChg>
        <pc:picChg chg="mod">
          <ac:chgData name="Manjinder Jagdev" userId="c84a0d35433ad868" providerId="LiveId" clId="{0CF2A1F5-62E7-4010-9839-3B8755731AA1}" dt="2022-01-05T13:47:07.211" v="656" actId="14100"/>
          <ac:picMkLst>
            <pc:docMk/>
            <pc:sldMk cId="3138038484" sldId="456"/>
            <ac:picMk id="5" creationId="{525CFCB6-C12B-4303-9036-65FCB2F5FFC8}"/>
          </ac:picMkLst>
        </pc:picChg>
        <pc:picChg chg="mod">
          <ac:chgData name="Manjinder Jagdev" userId="c84a0d35433ad868" providerId="LiveId" clId="{0CF2A1F5-62E7-4010-9839-3B8755731AA1}" dt="2022-01-05T13:46:45.223" v="651" actId="14100"/>
          <ac:picMkLst>
            <pc:docMk/>
            <pc:sldMk cId="3138038484" sldId="456"/>
            <ac:picMk id="6" creationId="{D0DACEAB-2CC3-43AE-B5FB-7F0E7D51BC89}"/>
          </ac:picMkLst>
        </pc:picChg>
        <pc:picChg chg="mod">
          <ac:chgData name="Manjinder Jagdev" userId="c84a0d35433ad868" providerId="LiveId" clId="{0CF2A1F5-62E7-4010-9839-3B8755731AA1}" dt="2022-01-05T13:47:17.848" v="659" actId="1076"/>
          <ac:picMkLst>
            <pc:docMk/>
            <pc:sldMk cId="3138038484" sldId="456"/>
            <ac:picMk id="2050" creationId="{B3D0879F-15DF-44FB-B595-FDF7A958AB8E}"/>
          </ac:picMkLst>
        </pc:picChg>
        <pc:picChg chg="mod">
          <ac:chgData name="Manjinder Jagdev" userId="c84a0d35433ad868" providerId="LiveId" clId="{0CF2A1F5-62E7-4010-9839-3B8755731AA1}" dt="2022-01-05T13:46:50.399" v="652" actId="14100"/>
          <ac:picMkLst>
            <pc:docMk/>
            <pc:sldMk cId="3138038484" sldId="456"/>
            <ac:picMk id="2052" creationId="{93ECBC96-B3CF-49B2-BC2F-B242B2D8BAC7}"/>
          </ac:picMkLst>
        </pc:picChg>
        <pc:picChg chg="mod">
          <ac:chgData name="Manjinder Jagdev" userId="c84a0d35433ad868" providerId="LiveId" clId="{0CF2A1F5-62E7-4010-9839-3B8755731AA1}" dt="2022-01-05T13:46:28.697" v="645" actId="1076"/>
          <ac:picMkLst>
            <pc:docMk/>
            <pc:sldMk cId="3138038484" sldId="456"/>
            <ac:picMk id="2056" creationId="{AC4E5EB5-BD35-465F-82E4-7B230CA923E9}"/>
          </ac:picMkLst>
        </pc:picChg>
        <pc:picChg chg="mod">
          <ac:chgData name="Manjinder Jagdev" userId="c84a0d35433ad868" providerId="LiveId" clId="{0CF2A1F5-62E7-4010-9839-3B8755731AA1}" dt="2022-01-05T13:46:59.527" v="654" actId="14100"/>
          <ac:picMkLst>
            <pc:docMk/>
            <pc:sldMk cId="3138038484" sldId="456"/>
            <ac:picMk id="2058" creationId="{B1C74416-77A7-4E64-A90A-E9CE9070B340}"/>
          </ac:picMkLst>
        </pc:picChg>
      </pc:sldChg>
      <pc:sldChg chg="modSp mod">
        <pc:chgData name="Manjinder Jagdev" userId="c84a0d35433ad868" providerId="LiveId" clId="{0CF2A1F5-62E7-4010-9839-3B8755731AA1}" dt="2022-01-05T13:49:38.711" v="678" actId="14100"/>
        <pc:sldMkLst>
          <pc:docMk/>
          <pc:sldMk cId="2128056048" sldId="457"/>
        </pc:sldMkLst>
        <pc:spChg chg="mod">
          <ac:chgData name="Manjinder Jagdev" userId="c84a0d35433ad868" providerId="LiveId" clId="{0CF2A1F5-62E7-4010-9839-3B8755731AA1}" dt="2022-01-05T13:49:00.302" v="674" actId="122"/>
          <ac:spMkLst>
            <pc:docMk/>
            <pc:sldMk cId="2128056048" sldId="457"/>
            <ac:spMk id="2" creationId="{4E43BB41-DE3D-4B74-A916-4012B99974EA}"/>
          </ac:spMkLst>
        </pc:spChg>
        <pc:picChg chg="mod">
          <ac:chgData name="Manjinder Jagdev" userId="c84a0d35433ad868" providerId="LiveId" clId="{0CF2A1F5-62E7-4010-9839-3B8755731AA1}" dt="2022-01-05T13:48:22.164" v="662" actId="1076"/>
          <ac:picMkLst>
            <pc:docMk/>
            <pc:sldMk cId="2128056048" sldId="457"/>
            <ac:picMk id="4" creationId="{D438389D-95BB-4C03-9A58-234C888107C8}"/>
          </ac:picMkLst>
        </pc:picChg>
        <pc:picChg chg="mod">
          <ac:chgData name="Manjinder Jagdev" userId="c84a0d35433ad868" providerId="LiveId" clId="{0CF2A1F5-62E7-4010-9839-3B8755731AA1}" dt="2022-01-05T13:48:48.416" v="669" actId="14100"/>
          <ac:picMkLst>
            <pc:docMk/>
            <pc:sldMk cId="2128056048" sldId="457"/>
            <ac:picMk id="3074" creationId="{A25FC098-EC85-4B5F-A843-66BA4A3250B4}"/>
          </ac:picMkLst>
        </pc:picChg>
        <pc:picChg chg="mod">
          <ac:chgData name="Manjinder Jagdev" userId="c84a0d35433ad868" providerId="LiveId" clId="{0CF2A1F5-62E7-4010-9839-3B8755731AA1}" dt="2022-01-05T13:49:38.711" v="678" actId="14100"/>
          <ac:picMkLst>
            <pc:docMk/>
            <pc:sldMk cId="2128056048" sldId="457"/>
            <ac:picMk id="3078" creationId="{90499892-8190-41B6-9790-6ECBFC2255DB}"/>
          </ac:picMkLst>
        </pc:picChg>
        <pc:picChg chg="mod">
          <ac:chgData name="Manjinder Jagdev" userId="c84a0d35433ad868" providerId="LiveId" clId="{0CF2A1F5-62E7-4010-9839-3B8755731AA1}" dt="2022-01-05T13:48:34.424" v="665" actId="1076"/>
          <ac:picMkLst>
            <pc:docMk/>
            <pc:sldMk cId="2128056048" sldId="457"/>
            <ac:picMk id="3080" creationId="{D28B06F8-08D9-421C-8263-88F589CA2E4A}"/>
          </ac:picMkLst>
        </pc:picChg>
        <pc:picChg chg="mod">
          <ac:chgData name="Manjinder Jagdev" userId="c84a0d35433ad868" providerId="LiveId" clId="{0CF2A1F5-62E7-4010-9839-3B8755731AA1}" dt="2022-01-05T13:48:42.122" v="668" actId="14100"/>
          <ac:picMkLst>
            <pc:docMk/>
            <pc:sldMk cId="2128056048" sldId="457"/>
            <ac:picMk id="3082" creationId="{7FD92BFB-F57C-4F41-903E-0D5950AE9626}"/>
          </ac:picMkLst>
        </pc:picChg>
      </pc:sldChg>
      <pc:sldChg chg="modSp mod">
        <pc:chgData name="Manjinder Jagdev" userId="c84a0d35433ad868" providerId="LiveId" clId="{0CF2A1F5-62E7-4010-9839-3B8755731AA1}" dt="2022-01-05T13:53:02.493" v="713" actId="1076"/>
        <pc:sldMkLst>
          <pc:docMk/>
          <pc:sldMk cId="4294066552" sldId="462"/>
        </pc:sldMkLst>
        <pc:spChg chg="mod">
          <ac:chgData name="Manjinder Jagdev" userId="c84a0d35433ad868" providerId="LiveId" clId="{0CF2A1F5-62E7-4010-9839-3B8755731AA1}" dt="2022-01-05T13:43:35.375" v="615" actId="14100"/>
          <ac:spMkLst>
            <pc:docMk/>
            <pc:sldMk cId="4294066552" sldId="462"/>
            <ac:spMk id="2" creationId="{57A320C2-A850-4B8C-B394-F6CFEC06401B}"/>
          </ac:spMkLst>
        </pc:spChg>
        <pc:picChg chg="mod">
          <ac:chgData name="Manjinder Jagdev" userId="c84a0d35433ad868" providerId="LiveId" clId="{0CF2A1F5-62E7-4010-9839-3B8755731AA1}" dt="2022-01-05T13:52:14.151" v="701" actId="1076"/>
          <ac:picMkLst>
            <pc:docMk/>
            <pc:sldMk cId="4294066552" sldId="462"/>
            <ac:picMk id="5" creationId="{4046C5FA-845C-4997-95D3-476343DB749F}"/>
          </ac:picMkLst>
        </pc:picChg>
        <pc:picChg chg="mod">
          <ac:chgData name="Manjinder Jagdev" userId="c84a0d35433ad868" providerId="LiveId" clId="{0CF2A1F5-62E7-4010-9839-3B8755731AA1}" dt="2022-01-05T13:52:34.686" v="708" actId="1076"/>
          <ac:picMkLst>
            <pc:docMk/>
            <pc:sldMk cId="4294066552" sldId="462"/>
            <ac:picMk id="6" creationId="{DA3F0CCC-AD80-4356-B5C4-34F9DF6E378C}"/>
          </ac:picMkLst>
        </pc:picChg>
        <pc:picChg chg="mod">
          <ac:chgData name="Manjinder Jagdev" userId="c84a0d35433ad868" providerId="LiveId" clId="{0CF2A1F5-62E7-4010-9839-3B8755731AA1}" dt="2022-01-05T13:53:02.493" v="713" actId="1076"/>
          <ac:picMkLst>
            <pc:docMk/>
            <pc:sldMk cId="4294066552" sldId="462"/>
            <ac:picMk id="5122" creationId="{689166AC-F44B-4383-B948-E3F724B68666}"/>
          </ac:picMkLst>
        </pc:picChg>
        <pc:picChg chg="mod">
          <ac:chgData name="Manjinder Jagdev" userId="c84a0d35433ad868" providerId="LiveId" clId="{0CF2A1F5-62E7-4010-9839-3B8755731AA1}" dt="2022-01-05T13:52:51.911" v="710" actId="1076"/>
          <ac:picMkLst>
            <pc:docMk/>
            <pc:sldMk cId="4294066552" sldId="462"/>
            <ac:picMk id="5124" creationId="{3DF74F06-1F85-4322-91B4-8245C34DB62B}"/>
          </ac:picMkLst>
        </pc:picChg>
        <pc:picChg chg="mod">
          <ac:chgData name="Manjinder Jagdev" userId="c84a0d35433ad868" providerId="LiveId" clId="{0CF2A1F5-62E7-4010-9839-3B8755731AA1}" dt="2022-01-05T13:52:39.870" v="709" actId="14100"/>
          <ac:picMkLst>
            <pc:docMk/>
            <pc:sldMk cId="4294066552" sldId="462"/>
            <ac:picMk id="5128" creationId="{6803BA38-3A9A-457E-9AB8-F08167F24FA2}"/>
          </ac:picMkLst>
        </pc:picChg>
        <pc:picChg chg="mod">
          <ac:chgData name="Manjinder Jagdev" userId="c84a0d35433ad868" providerId="LiveId" clId="{0CF2A1F5-62E7-4010-9839-3B8755731AA1}" dt="2022-01-05T13:52:29.979" v="706" actId="1076"/>
          <ac:picMkLst>
            <pc:docMk/>
            <pc:sldMk cId="4294066552" sldId="462"/>
            <ac:picMk id="5130" creationId="{73F59546-2BD3-438D-8005-149821E2013D}"/>
          </ac:picMkLst>
        </pc:picChg>
      </pc:sldChg>
      <pc:sldChg chg="modSp">
        <pc:chgData name="Manjinder Jagdev" userId="c84a0d35433ad868" providerId="LiveId" clId="{0CF2A1F5-62E7-4010-9839-3B8755731AA1}" dt="2022-01-05T13:51:16.733" v="686" actId="1076"/>
        <pc:sldMkLst>
          <pc:docMk/>
          <pc:sldMk cId="62471292" sldId="463"/>
        </pc:sldMkLst>
        <pc:picChg chg="mod">
          <ac:chgData name="Manjinder Jagdev" userId="c84a0d35433ad868" providerId="LiveId" clId="{0CF2A1F5-62E7-4010-9839-3B8755731AA1}" dt="2022-01-05T13:50:57.480" v="681" actId="1076"/>
          <ac:picMkLst>
            <pc:docMk/>
            <pc:sldMk cId="62471292" sldId="463"/>
            <ac:picMk id="4" creationId="{87916541-6A61-42B0-9AEF-6F36CFBD50FB}"/>
          </ac:picMkLst>
        </pc:picChg>
        <pc:picChg chg="mod">
          <ac:chgData name="Manjinder Jagdev" userId="c84a0d35433ad868" providerId="LiveId" clId="{0CF2A1F5-62E7-4010-9839-3B8755731AA1}" dt="2022-01-05T13:51:03.753" v="682" actId="1076"/>
          <ac:picMkLst>
            <pc:docMk/>
            <pc:sldMk cId="62471292" sldId="463"/>
            <ac:picMk id="4098" creationId="{285EB96E-850D-4437-A2FE-CD747F6A52AE}"/>
          </ac:picMkLst>
        </pc:picChg>
        <pc:picChg chg="mod">
          <ac:chgData name="Manjinder Jagdev" userId="c84a0d35433ad868" providerId="LiveId" clId="{0CF2A1F5-62E7-4010-9839-3B8755731AA1}" dt="2022-01-05T13:51:08.096" v="683" actId="1076"/>
          <ac:picMkLst>
            <pc:docMk/>
            <pc:sldMk cId="62471292" sldId="463"/>
            <ac:picMk id="4100" creationId="{2A4414BB-E09A-4F36-94A6-713900413BF6}"/>
          </ac:picMkLst>
        </pc:picChg>
        <pc:picChg chg="mod">
          <ac:chgData name="Manjinder Jagdev" userId="c84a0d35433ad868" providerId="LiveId" clId="{0CF2A1F5-62E7-4010-9839-3B8755731AA1}" dt="2022-01-05T13:50:53.179" v="680" actId="1076"/>
          <ac:picMkLst>
            <pc:docMk/>
            <pc:sldMk cId="62471292" sldId="463"/>
            <ac:picMk id="4102" creationId="{5143D6F6-81C0-46F6-8757-D7674E61693F}"/>
          </ac:picMkLst>
        </pc:picChg>
        <pc:picChg chg="mod">
          <ac:chgData name="Manjinder Jagdev" userId="c84a0d35433ad868" providerId="LiveId" clId="{0CF2A1F5-62E7-4010-9839-3B8755731AA1}" dt="2022-01-05T13:51:16.733" v="686" actId="1076"/>
          <ac:picMkLst>
            <pc:docMk/>
            <pc:sldMk cId="62471292" sldId="463"/>
            <ac:picMk id="4106" creationId="{9B619D91-FC53-4E03-A354-90DCD98738BB}"/>
          </ac:picMkLst>
        </pc:picChg>
      </pc:sldChg>
      <pc:sldChg chg="modSp mod">
        <pc:chgData name="Manjinder Jagdev" userId="c84a0d35433ad868" providerId="LiveId" clId="{0CF2A1F5-62E7-4010-9839-3B8755731AA1}" dt="2022-01-05T13:51:40.550" v="692" actId="14100"/>
        <pc:sldMkLst>
          <pc:docMk/>
          <pc:sldMk cId="2578083445" sldId="464"/>
        </pc:sldMkLst>
        <pc:spChg chg="mod">
          <ac:chgData name="Manjinder Jagdev" userId="c84a0d35433ad868" providerId="LiveId" clId="{0CF2A1F5-62E7-4010-9839-3B8755731AA1}" dt="2022-01-05T13:44:23.958" v="616" actId="27636"/>
          <ac:spMkLst>
            <pc:docMk/>
            <pc:sldMk cId="2578083445" sldId="464"/>
            <ac:spMk id="2" creationId="{05235A0A-B727-40FF-BF1D-3F3A401F9B63}"/>
          </ac:spMkLst>
        </pc:spChg>
        <pc:spChg chg="mod">
          <ac:chgData name="Manjinder Jagdev" userId="c84a0d35433ad868" providerId="LiveId" clId="{0CF2A1F5-62E7-4010-9839-3B8755731AA1}" dt="2022-01-05T13:44:43.851" v="624" actId="14100"/>
          <ac:spMkLst>
            <pc:docMk/>
            <pc:sldMk cId="2578083445" sldId="464"/>
            <ac:spMk id="8" creationId="{3A601899-E3A1-49A7-BC90-AC1D7E97532D}"/>
          </ac:spMkLst>
        </pc:spChg>
        <pc:picChg chg="mod">
          <ac:chgData name="Manjinder Jagdev" userId="c84a0d35433ad868" providerId="LiveId" clId="{0CF2A1F5-62E7-4010-9839-3B8755731AA1}" dt="2022-01-05T13:51:28.147" v="687" actId="14100"/>
          <ac:picMkLst>
            <pc:docMk/>
            <pc:sldMk cId="2578083445" sldId="464"/>
            <ac:picMk id="4" creationId="{207AED5B-CD84-4E98-AC6E-EC988323B264}"/>
          </ac:picMkLst>
        </pc:picChg>
        <pc:picChg chg="mod">
          <ac:chgData name="Manjinder Jagdev" userId="c84a0d35433ad868" providerId="LiveId" clId="{0CF2A1F5-62E7-4010-9839-3B8755731AA1}" dt="2022-01-05T13:51:32.604" v="689" actId="1076"/>
          <ac:picMkLst>
            <pc:docMk/>
            <pc:sldMk cId="2578083445" sldId="464"/>
            <ac:picMk id="9" creationId="{3BF51F06-E404-45A7-A9EC-A7E6F93AA9E2}"/>
          </ac:picMkLst>
        </pc:picChg>
        <pc:picChg chg="mod">
          <ac:chgData name="Manjinder Jagdev" userId="c84a0d35433ad868" providerId="LiveId" clId="{0CF2A1F5-62E7-4010-9839-3B8755731AA1}" dt="2022-01-05T13:51:40.550" v="692" actId="14100"/>
          <ac:picMkLst>
            <pc:docMk/>
            <pc:sldMk cId="2578083445" sldId="464"/>
            <ac:picMk id="14" creationId="{60E3B7C8-1A88-4359-A2D0-F452F05E3A5B}"/>
          </ac:picMkLst>
        </pc:picChg>
        <pc:picChg chg="mod">
          <ac:chgData name="Manjinder Jagdev" userId="c84a0d35433ad868" providerId="LiveId" clId="{0CF2A1F5-62E7-4010-9839-3B8755731AA1}" dt="2022-01-05T13:51:37.695" v="691" actId="1076"/>
          <ac:picMkLst>
            <pc:docMk/>
            <pc:sldMk cId="2578083445" sldId="464"/>
            <ac:picMk id="16" creationId="{9CC73890-5893-4606-81F2-5A089A11DFDE}"/>
          </ac:picMkLst>
        </pc:picChg>
      </pc:sldChg>
      <pc:sldChg chg="modSp mod">
        <pc:chgData name="Manjinder Jagdev" userId="c84a0d35433ad868" providerId="LiveId" clId="{0CF2A1F5-62E7-4010-9839-3B8755731AA1}" dt="2022-01-05T13:47:31.925" v="660" actId="14100"/>
        <pc:sldMkLst>
          <pc:docMk/>
          <pc:sldMk cId="1231458691" sldId="465"/>
        </pc:sldMkLst>
        <pc:spChg chg="mod">
          <ac:chgData name="Manjinder Jagdev" userId="c84a0d35433ad868" providerId="LiveId" clId="{0CF2A1F5-62E7-4010-9839-3B8755731AA1}" dt="2022-01-05T13:45:54.902" v="641" actId="27636"/>
          <ac:spMkLst>
            <pc:docMk/>
            <pc:sldMk cId="1231458691" sldId="465"/>
            <ac:spMk id="2" creationId="{A1E894C3-759D-4EEB-B73C-71706998BB50}"/>
          </ac:spMkLst>
        </pc:spChg>
        <pc:picChg chg="mod">
          <ac:chgData name="Manjinder Jagdev" userId="c84a0d35433ad868" providerId="LiveId" clId="{0CF2A1F5-62E7-4010-9839-3B8755731AA1}" dt="2022-01-05T13:47:31.925" v="660" actId="14100"/>
          <ac:picMkLst>
            <pc:docMk/>
            <pc:sldMk cId="1231458691" sldId="465"/>
            <ac:picMk id="4" creationId="{7D012F22-553C-49DD-8E55-71AF67AEC14A}"/>
          </ac:picMkLst>
        </pc:picChg>
        <pc:picChg chg="mod">
          <ac:chgData name="Manjinder Jagdev" userId="c84a0d35433ad868" providerId="LiveId" clId="{0CF2A1F5-62E7-4010-9839-3B8755731AA1}" dt="2022-01-05T13:45:16.700" v="627" actId="1076"/>
          <ac:picMkLst>
            <pc:docMk/>
            <pc:sldMk cId="1231458691" sldId="465"/>
            <ac:picMk id="5" creationId="{4189F8C7-7562-4917-9F70-A0152222D6A6}"/>
          </ac:picMkLst>
        </pc:picChg>
        <pc:picChg chg="mod">
          <ac:chgData name="Manjinder Jagdev" userId="c84a0d35433ad868" providerId="LiveId" clId="{0CF2A1F5-62E7-4010-9839-3B8755731AA1}" dt="2022-01-05T13:45:18.929" v="628" actId="1076"/>
          <ac:picMkLst>
            <pc:docMk/>
            <pc:sldMk cId="1231458691" sldId="465"/>
            <ac:picMk id="1026" creationId="{E9B1D98D-9F27-4547-933F-C80375CC1A92}"/>
          </ac:picMkLst>
        </pc:picChg>
        <pc:picChg chg="mod">
          <ac:chgData name="Manjinder Jagdev" userId="c84a0d35433ad868" providerId="LiveId" clId="{0CF2A1F5-62E7-4010-9839-3B8755731AA1}" dt="2022-01-05T13:45:40.974" v="636" actId="1076"/>
          <ac:picMkLst>
            <pc:docMk/>
            <pc:sldMk cId="1231458691" sldId="465"/>
            <ac:picMk id="1028" creationId="{DF572097-92D7-4058-A45C-541D04245EFB}"/>
          </ac:picMkLst>
        </pc:picChg>
        <pc:picChg chg="mod">
          <ac:chgData name="Manjinder Jagdev" userId="c84a0d35433ad868" providerId="LiveId" clId="{0CF2A1F5-62E7-4010-9839-3B8755731AA1}" dt="2022-01-05T13:45:14.322" v="626" actId="1076"/>
          <ac:picMkLst>
            <pc:docMk/>
            <pc:sldMk cId="1231458691" sldId="465"/>
            <ac:picMk id="1030" creationId="{E1499EF4-8F93-4C5A-A82E-5940919428E2}"/>
          </ac:picMkLst>
        </pc:picChg>
        <pc:picChg chg="mod">
          <ac:chgData name="Manjinder Jagdev" userId="c84a0d35433ad868" providerId="LiveId" clId="{0CF2A1F5-62E7-4010-9839-3B8755731AA1}" dt="2022-01-05T13:45:44.920" v="638" actId="1076"/>
          <ac:picMkLst>
            <pc:docMk/>
            <pc:sldMk cId="1231458691" sldId="465"/>
            <ac:picMk id="1032" creationId="{3E29C524-9590-496F-8D0C-B0DA5B2ECE89}"/>
          </ac:picMkLst>
        </pc:picChg>
        <pc:picChg chg="mod">
          <ac:chgData name="Manjinder Jagdev" userId="c84a0d35433ad868" providerId="LiveId" clId="{0CF2A1F5-62E7-4010-9839-3B8755731AA1}" dt="2022-01-05T13:45:47.448" v="639" actId="1076"/>
          <ac:picMkLst>
            <pc:docMk/>
            <pc:sldMk cId="1231458691" sldId="465"/>
            <ac:picMk id="1038" creationId="{162AFA3D-94B9-4EB9-BC49-CBD5958CC5A4}"/>
          </ac:picMkLst>
        </pc:picChg>
      </pc:sldChg>
      <pc:sldChg chg="modSp mod delDesignElem">
        <pc:chgData name="Manjinder Jagdev" userId="c84a0d35433ad868" providerId="LiveId" clId="{0CF2A1F5-62E7-4010-9839-3B8755731AA1}" dt="2022-03-02T14:55:11.999" v="1308" actId="27636"/>
        <pc:sldMkLst>
          <pc:docMk/>
          <pc:sldMk cId="1819825215" sldId="467"/>
        </pc:sldMkLst>
        <pc:spChg chg="mod">
          <ac:chgData name="Manjinder Jagdev" userId="c84a0d35433ad868" providerId="LiveId" clId="{0CF2A1F5-62E7-4010-9839-3B8755731AA1}" dt="2022-03-02T14:55:11.999" v="1308" actId="27636"/>
          <ac:spMkLst>
            <pc:docMk/>
            <pc:sldMk cId="1819825215" sldId="467"/>
            <ac:spMk id="3" creationId="{A4F1164B-2205-44D2-8632-F3D9B7CE8356}"/>
          </ac:spMkLst>
        </pc:spChg>
      </pc:sldChg>
      <pc:sldChg chg="modSp new mod">
        <pc:chgData name="Manjinder Jagdev" userId="c84a0d35433ad868" providerId="LiveId" clId="{0CF2A1F5-62E7-4010-9839-3B8755731AA1}" dt="2022-03-02T15:10:25.654" v="1555" actId="20577"/>
        <pc:sldMkLst>
          <pc:docMk/>
          <pc:sldMk cId="1451641398" sldId="468"/>
        </pc:sldMkLst>
        <pc:spChg chg="mod">
          <ac:chgData name="Manjinder Jagdev" userId="c84a0d35433ad868" providerId="LiveId" clId="{0CF2A1F5-62E7-4010-9839-3B8755731AA1}" dt="2022-03-02T15:10:25.654" v="1555" actId="20577"/>
          <ac:spMkLst>
            <pc:docMk/>
            <pc:sldMk cId="1451641398" sldId="468"/>
            <ac:spMk id="2" creationId="{F778AAAF-50FE-4BB0-B8A5-91CBBA1AF290}"/>
          </ac:spMkLst>
        </pc:spChg>
        <pc:spChg chg="mod">
          <ac:chgData name="Manjinder Jagdev" userId="c84a0d35433ad868" providerId="LiveId" clId="{0CF2A1F5-62E7-4010-9839-3B8755731AA1}" dt="2022-03-02T15:10:02.836" v="1516" actId="20577"/>
          <ac:spMkLst>
            <pc:docMk/>
            <pc:sldMk cId="1451641398" sldId="468"/>
            <ac:spMk id="3" creationId="{015C4CC4-3F42-4DCA-B16F-6E7D80C35993}"/>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goplogging.org/" TargetMode="External"/><Relationship Id="rId2" Type="http://schemas.openxmlformats.org/officeDocument/2006/relationships/hyperlink" Target="https://gogreengo.org/plogging-crosses-the-pond-and-picks-up-in-us/" TargetMode="External"/><Relationship Id="rId3" Type="http://schemas.openxmlformats.org/officeDocument/2006/relationships/hyperlink" Target="https://www.ocr.org.uk/news/moving-forward-with-our-gcse-natural-history-proposal/"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goplogging.org/" TargetMode="External"/><Relationship Id="rId2" Type="http://schemas.openxmlformats.org/officeDocument/2006/relationships/hyperlink" Target="https://gogreengo.org/plogging-crosses-the-pond-and-picks-up-in-us/" TargetMode="External"/><Relationship Id="rId3" Type="http://schemas.openxmlformats.org/officeDocument/2006/relationships/hyperlink" Target="https://www.ocr.org.uk/news/moving-forward-with-our-gcse-natural-history-proposal/"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F7D493-095E-4921-947D-545DF23D5727}"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D48E6D4D-DAA6-409D-8D70-3397CEFED849}">
      <dgm:prSet/>
      <dgm:spPr/>
      <dgm:t>
        <a:bodyPr/>
        <a:lstStyle/>
        <a:p>
          <a:r>
            <a:rPr lang="en-GB" dirty="0"/>
            <a:t>Plastics pollutions and plogging groups around the world: </a:t>
          </a:r>
          <a:r>
            <a:rPr lang="en-GB" dirty="0">
              <a:hlinkClick xmlns:r="http://schemas.openxmlformats.org/officeDocument/2006/relationships" r:id="rId1"/>
            </a:rPr>
            <a:t>https://www.goplogging.org/</a:t>
          </a:r>
          <a:r>
            <a:rPr lang="en-GB" dirty="0"/>
            <a:t>; </a:t>
          </a:r>
          <a:r>
            <a:rPr lang="en-GB" dirty="0">
              <a:hlinkClick xmlns:r="http://schemas.openxmlformats.org/officeDocument/2006/relationships" r:id="rId2"/>
            </a:rPr>
            <a:t>https://gogreengo.org/plogging-crosses-the-pond-and-picks-up-in-us/</a:t>
          </a:r>
          <a:endParaRPr lang="en-US" dirty="0"/>
        </a:p>
      </dgm:t>
    </dgm:pt>
    <dgm:pt modelId="{76A81800-1CD3-412C-9679-F01C8A174AC3}" type="parTrans" cxnId="{CE3FA211-C1B4-4731-BE4E-CFBEFBF28E5F}">
      <dgm:prSet/>
      <dgm:spPr/>
      <dgm:t>
        <a:bodyPr/>
        <a:lstStyle/>
        <a:p>
          <a:endParaRPr lang="en-US"/>
        </a:p>
      </dgm:t>
    </dgm:pt>
    <dgm:pt modelId="{09A31F9C-DA63-45A5-80D3-CDE195D15F1F}" type="sibTrans" cxnId="{CE3FA211-C1B4-4731-BE4E-CFBEFBF28E5F}">
      <dgm:prSet/>
      <dgm:spPr/>
      <dgm:t>
        <a:bodyPr/>
        <a:lstStyle/>
        <a:p>
          <a:endParaRPr lang="en-US"/>
        </a:p>
      </dgm:t>
    </dgm:pt>
    <dgm:pt modelId="{3BCFB52A-0D94-492B-96D2-726B28D91809}">
      <dgm:prSet/>
      <dgm:spPr/>
      <dgm:t>
        <a:bodyPr/>
        <a:lstStyle/>
        <a:p>
          <a:r>
            <a:rPr lang="en-GB" dirty="0"/>
            <a:t>Links to racial justice and learning from indigenous peoples such as tribes, Amerindians and Aboriginal communities</a:t>
          </a:r>
          <a:endParaRPr lang="en-US" dirty="0"/>
        </a:p>
      </dgm:t>
    </dgm:pt>
    <dgm:pt modelId="{FCDF886E-E01F-4429-A524-12F101BCDA7E}" type="parTrans" cxnId="{7E97BA81-14F3-4109-89BC-3D00A028ACF8}">
      <dgm:prSet/>
      <dgm:spPr/>
      <dgm:t>
        <a:bodyPr/>
        <a:lstStyle/>
        <a:p>
          <a:endParaRPr lang="en-US"/>
        </a:p>
      </dgm:t>
    </dgm:pt>
    <dgm:pt modelId="{EEFC4B73-72E7-4237-8DCE-E65F7A552F03}" type="sibTrans" cxnId="{7E97BA81-14F3-4109-89BC-3D00A028ACF8}">
      <dgm:prSet/>
      <dgm:spPr/>
      <dgm:t>
        <a:bodyPr/>
        <a:lstStyle/>
        <a:p>
          <a:endParaRPr lang="en-US"/>
        </a:p>
      </dgm:t>
    </dgm:pt>
    <dgm:pt modelId="{CA5E4A27-256C-4A21-B7B5-F11923C694FA}">
      <dgm:prSet/>
      <dgm:spPr/>
      <dgm:t>
        <a:bodyPr/>
        <a:lstStyle/>
        <a:p>
          <a:r>
            <a:rPr lang="en-GB"/>
            <a:t>People from poorer nations affected more by implications of global warming than those others, even through they contribute least to the problem. </a:t>
          </a:r>
          <a:endParaRPr lang="en-US"/>
        </a:p>
      </dgm:t>
    </dgm:pt>
    <dgm:pt modelId="{ED62F5B2-59C2-4A86-9440-40A61AEF346B}" type="parTrans" cxnId="{B31E8E72-B9B1-44BA-89CD-5749115D2A85}">
      <dgm:prSet/>
      <dgm:spPr/>
      <dgm:t>
        <a:bodyPr/>
        <a:lstStyle/>
        <a:p>
          <a:endParaRPr lang="en-US"/>
        </a:p>
      </dgm:t>
    </dgm:pt>
    <dgm:pt modelId="{4106C626-70E0-4D95-943A-5C2F270C2A66}" type="sibTrans" cxnId="{B31E8E72-B9B1-44BA-89CD-5749115D2A85}">
      <dgm:prSet/>
      <dgm:spPr/>
      <dgm:t>
        <a:bodyPr/>
        <a:lstStyle/>
        <a:p>
          <a:endParaRPr lang="en-US"/>
        </a:p>
      </dgm:t>
    </dgm:pt>
    <dgm:pt modelId="{3464539E-B41B-4D2C-9E37-DBE06FFABFFF}">
      <dgm:prSet/>
      <dgm:spPr/>
      <dgm:t>
        <a:bodyPr/>
        <a:lstStyle/>
        <a:p>
          <a:r>
            <a:rPr lang="en-GB" dirty="0"/>
            <a:t>GCSE Natural History – Mary Colwell: </a:t>
          </a:r>
          <a:r>
            <a:rPr lang="en-GB" b="1" dirty="0">
              <a:solidFill>
                <a:schemeClr val="bg1"/>
              </a:solidFill>
              <a:hlinkClick xmlns:r="http://schemas.openxmlformats.org/officeDocument/2006/relationships" r:id="rId3"/>
            </a:rPr>
            <a:t>https://www.ocr.org.uk/news/moving-forward-with-our-gcse-natural-history-proposal/</a:t>
          </a:r>
          <a:endParaRPr lang="en-US" dirty="0"/>
        </a:p>
      </dgm:t>
    </dgm:pt>
    <dgm:pt modelId="{FF8F4E26-376A-4B3F-AD39-66F4ABA1BA69}" type="parTrans" cxnId="{1C5594EE-6120-47DE-9BD1-62D4FB0D9215}">
      <dgm:prSet/>
      <dgm:spPr/>
      <dgm:t>
        <a:bodyPr/>
        <a:lstStyle/>
        <a:p>
          <a:endParaRPr lang="en-US"/>
        </a:p>
      </dgm:t>
    </dgm:pt>
    <dgm:pt modelId="{C481CBD8-C6BB-4626-A63C-9B3C31E9B08F}" type="sibTrans" cxnId="{1C5594EE-6120-47DE-9BD1-62D4FB0D9215}">
      <dgm:prSet/>
      <dgm:spPr/>
      <dgm:t>
        <a:bodyPr/>
        <a:lstStyle/>
        <a:p>
          <a:endParaRPr lang="en-US"/>
        </a:p>
      </dgm:t>
    </dgm:pt>
    <dgm:pt modelId="{C7BA1BB6-BF24-4565-B394-5A681ED26780}">
      <dgm:prSet/>
      <dgm:spPr/>
      <dgm:t>
        <a:bodyPr/>
        <a:lstStyle/>
        <a:p>
          <a:r>
            <a:rPr lang="en-GB" dirty="0"/>
            <a:t>Air pollution; deforestation; farming and agriculture; food and water insecurity; food waste; global warming from fossil fuels; housing; loss of biodiversity; plastics pollution, littering and recycling; transport; modelling COVID. </a:t>
          </a:r>
          <a:endParaRPr lang="en-US" dirty="0"/>
        </a:p>
      </dgm:t>
    </dgm:pt>
    <dgm:pt modelId="{21D961B7-C333-4E63-9283-D7975E0AC5B6}" type="parTrans" cxnId="{2F91FB50-1B1E-4080-8873-C575BAE7BE09}">
      <dgm:prSet/>
      <dgm:spPr/>
      <dgm:t>
        <a:bodyPr/>
        <a:lstStyle/>
        <a:p>
          <a:endParaRPr lang="en-US"/>
        </a:p>
      </dgm:t>
    </dgm:pt>
    <dgm:pt modelId="{E2E1CBD0-8DAE-4956-B6F6-391D286835FA}" type="sibTrans" cxnId="{2F91FB50-1B1E-4080-8873-C575BAE7BE09}">
      <dgm:prSet/>
      <dgm:spPr/>
      <dgm:t>
        <a:bodyPr/>
        <a:lstStyle/>
        <a:p>
          <a:endParaRPr lang="en-US"/>
        </a:p>
      </dgm:t>
    </dgm:pt>
    <dgm:pt modelId="{6B1F75CE-CB66-4A32-BCF8-47381152C994}" type="pres">
      <dgm:prSet presAssocID="{60F7D493-095E-4921-947D-545DF23D5727}" presName="linear" presStyleCnt="0">
        <dgm:presLayoutVars>
          <dgm:animLvl val="lvl"/>
          <dgm:resizeHandles val="exact"/>
        </dgm:presLayoutVars>
      </dgm:prSet>
      <dgm:spPr/>
      <dgm:t>
        <a:bodyPr/>
        <a:lstStyle/>
        <a:p>
          <a:endParaRPr lang="en-US"/>
        </a:p>
      </dgm:t>
    </dgm:pt>
    <dgm:pt modelId="{16D25D88-DF6E-4670-9192-BA8BB65E9A89}" type="pres">
      <dgm:prSet presAssocID="{D48E6D4D-DAA6-409D-8D70-3397CEFED849}" presName="parentText" presStyleLbl="node1" presStyleIdx="0" presStyleCnt="5">
        <dgm:presLayoutVars>
          <dgm:chMax val="0"/>
          <dgm:bulletEnabled val="1"/>
        </dgm:presLayoutVars>
      </dgm:prSet>
      <dgm:spPr/>
      <dgm:t>
        <a:bodyPr/>
        <a:lstStyle/>
        <a:p>
          <a:endParaRPr lang="en-US"/>
        </a:p>
      </dgm:t>
    </dgm:pt>
    <dgm:pt modelId="{033E4F86-F592-4743-826D-0C49C017DF43}" type="pres">
      <dgm:prSet presAssocID="{09A31F9C-DA63-45A5-80D3-CDE195D15F1F}" presName="spacer" presStyleCnt="0"/>
      <dgm:spPr/>
    </dgm:pt>
    <dgm:pt modelId="{566AC35D-7547-469B-8921-8F1125A0A55D}" type="pres">
      <dgm:prSet presAssocID="{3BCFB52A-0D94-492B-96D2-726B28D91809}" presName="parentText" presStyleLbl="node1" presStyleIdx="1" presStyleCnt="5">
        <dgm:presLayoutVars>
          <dgm:chMax val="0"/>
          <dgm:bulletEnabled val="1"/>
        </dgm:presLayoutVars>
      </dgm:prSet>
      <dgm:spPr/>
      <dgm:t>
        <a:bodyPr/>
        <a:lstStyle/>
        <a:p>
          <a:endParaRPr lang="en-US"/>
        </a:p>
      </dgm:t>
    </dgm:pt>
    <dgm:pt modelId="{4681C894-AD21-4175-9D42-2290C3C1459C}" type="pres">
      <dgm:prSet presAssocID="{EEFC4B73-72E7-4237-8DCE-E65F7A552F03}" presName="spacer" presStyleCnt="0"/>
      <dgm:spPr/>
    </dgm:pt>
    <dgm:pt modelId="{44EA79A3-331F-4821-9F47-42650A04EACC}" type="pres">
      <dgm:prSet presAssocID="{CA5E4A27-256C-4A21-B7B5-F11923C694FA}" presName="parentText" presStyleLbl="node1" presStyleIdx="2" presStyleCnt="5">
        <dgm:presLayoutVars>
          <dgm:chMax val="0"/>
          <dgm:bulletEnabled val="1"/>
        </dgm:presLayoutVars>
      </dgm:prSet>
      <dgm:spPr/>
      <dgm:t>
        <a:bodyPr/>
        <a:lstStyle/>
        <a:p>
          <a:endParaRPr lang="en-US"/>
        </a:p>
      </dgm:t>
    </dgm:pt>
    <dgm:pt modelId="{324C2FDF-D8EA-460F-B806-5B4E38AFEE18}" type="pres">
      <dgm:prSet presAssocID="{4106C626-70E0-4D95-943A-5C2F270C2A66}" presName="spacer" presStyleCnt="0"/>
      <dgm:spPr/>
    </dgm:pt>
    <dgm:pt modelId="{67EFFB47-68B8-4A24-82FF-073E5ADE2EC4}" type="pres">
      <dgm:prSet presAssocID="{3464539E-B41B-4D2C-9E37-DBE06FFABFFF}" presName="parentText" presStyleLbl="node1" presStyleIdx="3" presStyleCnt="5">
        <dgm:presLayoutVars>
          <dgm:chMax val="0"/>
          <dgm:bulletEnabled val="1"/>
        </dgm:presLayoutVars>
      </dgm:prSet>
      <dgm:spPr/>
      <dgm:t>
        <a:bodyPr/>
        <a:lstStyle/>
        <a:p>
          <a:endParaRPr lang="en-US"/>
        </a:p>
      </dgm:t>
    </dgm:pt>
    <dgm:pt modelId="{B0D1EBEE-1EF9-4372-AA8E-9806D304D650}" type="pres">
      <dgm:prSet presAssocID="{C481CBD8-C6BB-4626-A63C-9B3C31E9B08F}" presName="spacer" presStyleCnt="0"/>
      <dgm:spPr/>
    </dgm:pt>
    <dgm:pt modelId="{3BC2F213-678D-4E87-BF42-D390BF9A8E0E}" type="pres">
      <dgm:prSet presAssocID="{C7BA1BB6-BF24-4565-B394-5A681ED26780}" presName="parentText" presStyleLbl="node1" presStyleIdx="4" presStyleCnt="5">
        <dgm:presLayoutVars>
          <dgm:chMax val="0"/>
          <dgm:bulletEnabled val="1"/>
        </dgm:presLayoutVars>
      </dgm:prSet>
      <dgm:spPr/>
      <dgm:t>
        <a:bodyPr/>
        <a:lstStyle/>
        <a:p>
          <a:endParaRPr lang="en-US"/>
        </a:p>
      </dgm:t>
    </dgm:pt>
  </dgm:ptLst>
  <dgm:cxnLst>
    <dgm:cxn modelId="{CE3FA211-C1B4-4731-BE4E-CFBEFBF28E5F}" srcId="{60F7D493-095E-4921-947D-545DF23D5727}" destId="{D48E6D4D-DAA6-409D-8D70-3397CEFED849}" srcOrd="0" destOrd="0" parTransId="{76A81800-1CD3-412C-9679-F01C8A174AC3}" sibTransId="{09A31F9C-DA63-45A5-80D3-CDE195D15F1F}"/>
    <dgm:cxn modelId="{2F6D959E-2416-4EFE-91AA-9A0BC9520A0F}" type="presOf" srcId="{CA5E4A27-256C-4A21-B7B5-F11923C694FA}" destId="{44EA79A3-331F-4821-9F47-42650A04EACC}" srcOrd="0" destOrd="0" presId="urn:microsoft.com/office/officeart/2005/8/layout/vList2"/>
    <dgm:cxn modelId="{65BDC170-ACBE-4DA7-A5D4-56453C328AA8}" type="presOf" srcId="{60F7D493-095E-4921-947D-545DF23D5727}" destId="{6B1F75CE-CB66-4A32-BCF8-47381152C994}" srcOrd="0" destOrd="0" presId="urn:microsoft.com/office/officeart/2005/8/layout/vList2"/>
    <dgm:cxn modelId="{1C5594EE-6120-47DE-9BD1-62D4FB0D9215}" srcId="{60F7D493-095E-4921-947D-545DF23D5727}" destId="{3464539E-B41B-4D2C-9E37-DBE06FFABFFF}" srcOrd="3" destOrd="0" parTransId="{FF8F4E26-376A-4B3F-AD39-66F4ABA1BA69}" sibTransId="{C481CBD8-C6BB-4626-A63C-9B3C31E9B08F}"/>
    <dgm:cxn modelId="{7E97BA81-14F3-4109-89BC-3D00A028ACF8}" srcId="{60F7D493-095E-4921-947D-545DF23D5727}" destId="{3BCFB52A-0D94-492B-96D2-726B28D91809}" srcOrd="1" destOrd="0" parTransId="{FCDF886E-E01F-4429-A524-12F101BCDA7E}" sibTransId="{EEFC4B73-72E7-4237-8DCE-E65F7A552F03}"/>
    <dgm:cxn modelId="{2DD1F1C8-9460-4F76-8014-EAFFD67B4845}" type="presOf" srcId="{3464539E-B41B-4D2C-9E37-DBE06FFABFFF}" destId="{67EFFB47-68B8-4A24-82FF-073E5ADE2EC4}" srcOrd="0" destOrd="0" presId="urn:microsoft.com/office/officeart/2005/8/layout/vList2"/>
    <dgm:cxn modelId="{659CB533-E2F4-4295-AEAF-9BFF50880547}" type="presOf" srcId="{D48E6D4D-DAA6-409D-8D70-3397CEFED849}" destId="{16D25D88-DF6E-4670-9192-BA8BB65E9A89}" srcOrd="0" destOrd="0" presId="urn:microsoft.com/office/officeart/2005/8/layout/vList2"/>
    <dgm:cxn modelId="{C7C447C3-F278-4E9B-885A-F04A32E127FD}" type="presOf" srcId="{3BCFB52A-0D94-492B-96D2-726B28D91809}" destId="{566AC35D-7547-469B-8921-8F1125A0A55D}" srcOrd="0" destOrd="0" presId="urn:microsoft.com/office/officeart/2005/8/layout/vList2"/>
    <dgm:cxn modelId="{23C114FB-ECEC-43BB-AAF1-46CB184B19FD}" type="presOf" srcId="{C7BA1BB6-BF24-4565-B394-5A681ED26780}" destId="{3BC2F213-678D-4E87-BF42-D390BF9A8E0E}" srcOrd="0" destOrd="0" presId="urn:microsoft.com/office/officeart/2005/8/layout/vList2"/>
    <dgm:cxn modelId="{B31E8E72-B9B1-44BA-89CD-5749115D2A85}" srcId="{60F7D493-095E-4921-947D-545DF23D5727}" destId="{CA5E4A27-256C-4A21-B7B5-F11923C694FA}" srcOrd="2" destOrd="0" parTransId="{ED62F5B2-59C2-4A86-9440-40A61AEF346B}" sibTransId="{4106C626-70E0-4D95-943A-5C2F270C2A66}"/>
    <dgm:cxn modelId="{2F91FB50-1B1E-4080-8873-C575BAE7BE09}" srcId="{60F7D493-095E-4921-947D-545DF23D5727}" destId="{C7BA1BB6-BF24-4565-B394-5A681ED26780}" srcOrd="4" destOrd="0" parTransId="{21D961B7-C333-4E63-9283-D7975E0AC5B6}" sibTransId="{E2E1CBD0-8DAE-4956-B6F6-391D286835FA}"/>
    <dgm:cxn modelId="{3D3B5745-58EC-49F4-88EA-1DCD6D0D10BC}" type="presParOf" srcId="{6B1F75CE-CB66-4A32-BCF8-47381152C994}" destId="{16D25D88-DF6E-4670-9192-BA8BB65E9A89}" srcOrd="0" destOrd="0" presId="urn:microsoft.com/office/officeart/2005/8/layout/vList2"/>
    <dgm:cxn modelId="{91DA917D-19FE-42BE-BF15-803F29486967}" type="presParOf" srcId="{6B1F75CE-CB66-4A32-BCF8-47381152C994}" destId="{033E4F86-F592-4743-826D-0C49C017DF43}" srcOrd="1" destOrd="0" presId="urn:microsoft.com/office/officeart/2005/8/layout/vList2"/>
    <dgm:cxn modelId="{38B5F68E-6803-4D87-B653-47A108EED89C}" type="presParOf" srcId="{6B1F75CE-CB66-4A32-BCF8-47381152C994}" destId="{566AC35D-7547-469B-8921-8F1125A0A55D}" srcOrd="2" destOrd="0" presId="urn:microsoft.com/office/officeart/2005/8/layout/vList2"/>
    <dgm:cxn modelId="{BFD0CB48-4206-4CB3-A33A-CB3BD93EAFFE}" type="presParOf" srcId="{6B1F75CE-CB66-4A32-BCF8-47381152C994}" destId="{4681C894-AD21-4175-9D42-2290C3C1459C}" srcOrd="3" destOrd="0" presId="urn:microsoft.com/office/officeart/2005/8/layout/vList2"/>
    <dgm:cxn modelId="{1387B7D9-AA0C-4695-A843-F1673DF71539}" type="presParOf" srcId="{6B1F75CE-CB66-4A32-BCF8-47381152C994}" destId="{44EA79A3-331F-4821-9F47-42650A04EACC}" srcOrd="4" destOrd="0" presId="urn:microsoft.com/office/officeart/2005/8/layout/vList2"/>
    <dgm:cxn modelId="{E44AC694-4780-42C1-A159-A33FEFDA9064}" type="presParOf" srcId="{6B1F75CE-CB66-4A32-BCF8-47381152C994}" destId="{324C2FDF-D8EA-460F-B806-5B4E38AFEE18}" srcOrd="5" destOrd="0" presId="urn:microsoft.com/office/officeart/2005/8/layout/vList2"/>
    <dgm:cxn modelId="{6B0F5481-8668-49D0-B15F-432D7D2D9EAF}" type="presParOf" srcId="{6B1F75CE-CB66-4A32-BCF8-47381152C994}" destId="{67EFFB47-68B8-4A24-82FF-073E5ADE2EC4}" srcOrd="6" destOrd="0" presId="urn:microsoft.com/office/officeart/2005/8/layout/vList2"/>
    <dgm:cxn modelId="{435E08CB-86D0-4A6C-8189-E7367EC95665}" type="presParOf" srcId="{6B1F75CE-CB66-4A32-BCF8-47381152C994}" destId="{B0D1EBEE-1EF9-4372-AA8E-9806D304D650}" srcOrd="7" destOrd="0" presId="urn:microsoft.com/office/officeart/2005/8/layout/vList2"/>
    <dgm:cxn modelId="{5163A518-AE7D-4611-A834-FDF1B1E2C9D2}" type="presParOf" srcId="{6B1F75CE-CB66-4A32-BCF8-47381152C994}" destId="{3BC2F213-678D-4E87-BF42-D390BF9A8E0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EA5AED-C845-48BA-84DE-F12FF225E327}"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7E32ECD4-41D6-4BBB-9FC8-4D9E76B8A629}">
      <dgm:prSet/>
      <dgm:spPr/>
      <dgm:t>
        <a:bodyPr/>
        <a:lstStyle/>
        <a:p>
          <a:r>
            <a:rPr lang="en-US" dirty="0">
              <a:latin typeface="Calibri" panose="020F0502020204030204" pitchFamily="34" charset="0"/>
              <a:cs typeface="Calibri" panose="020F0502020204030204" pitchFamily="34" charset="0"/>
            </a:rPr>
            <a:t>Can you create a tally of the  different transport used by the group this week?</a:t>
          </a:r>
        </a:p>
      </dgm:t>
    </dgm:pt>
    <dgm:pt modelId="{F35721FD-1379-4AD8-A7FB-53EDBFB99EA6}" type="parTrans" cxnId="{9F0712D8-9C1B-4B9C-BC7E-D99EDC6DF981}">
      <dgm:prSet/>
      <dgm:spPr/>
      <dgm:t>
        <a:bodyPr/>
        <a:lstStyle/>
        <a:p>
          <a:endParaRPr lang="en-US"/>
        </a:p>
      </dgm:t>
    </dgm:pt>
    <dgm:pt modelId="{61FFD702-F3CD-401F-8E97-E30763E3B403}" type="sibTrans" cxnId="{9F0712D8-9C1B-4B9C-BC7E-D99EDC6DF981}">
      <dgm:prSet/>
      <dgm:spPr/>
      <dgm:t>
        <a:bodyPr/>
        <a:lstStyle/>
        <a:p>
          <a:endParaRPr lang="en-US"/>
        </a:p>
      </dgm:t>
    </dgm:pt>
    <dgm:pt modelId="{B8BC2204-5EBE-468C-8FF8-3934BB6AC652}">
      <dgm:prSet/>
      <dgm:spPr/>
      <dgm:t>
        <a:bodyPr/>
        <a:lstStyle/>
        <a:p>
          <a:r>
            <a:rPr lang="en-US" dirty="0">
              <a:latin typeface="Calibri" panose="020F0502020204030204" pitchFamily="34" charset="0"/>
              <a:cs typeface="Calibri" panose="020F0502020204030204" pitchFamily="34" charset="0"/>
            </a:rPr>
            <a:t>How could you now represent that data?</a:t>
          </a:r>
        </a:p>
      </dgm:t>
    </dgm:pt>
    <dgm:pt modelId="{350216CE-FBBA-4392-ABF3-FF403E54BB42}" type="parTrans" cxnId="{EBB12586-7D65-4039-ADF5-CC0B1B79B8BE}">
      <dgm:prSet/>
      <dgm:spPr/>
      <dgm:t>
        <a:bodyPr/>
        <a:lstStyle/>
        <a:p>
          <a:endParaRPr lang="en-US"/>
        </a:p>
      </dgm:t>
    </dgm:pt>
    <dgm:pt modelId="{6E533501-720A-4909-A688-3627D40D7A41}" type="sibTrans" cxnId="{EBB12586-7D65-4039-ADF5-CC0B1B79B8BE}">
      <dgm:prSet/>
      <dgm:spPr/>
      <dgm:t>
        <a:bodyPr/>
        <a:lstStyle/>
        <a:p>
          <a:endParaRPr lang="en-US"/>
        </a:p>
      </dgm:t>
    </dgm:pt>
    <dgm:pt modelId="{42FF0078-485C-4CB7-9CE8-468E9808C280}" type="pres">
      <dgm:prSet presAssocID="{EDEA5AED-C845-48BA-84DE-F12FF225E327}" presName="Name0" presStyleCnt="0">
        <dgm:presLayoutVars>
          <dgm:dir/>
          <dgm:animLvl val="lvl"/>
          <dgm:resizeHandles val="exact"/>
        </dgm:presLayoutVars>
      </dgm:prSet>
      <dgm:spPr/>
      <dgm:t>
        <a:bodyPr/>
        <a:lstStyle/>
        <a:p>
          <a:endParaRPr lang="en-US"/>
        </a:p>
      </dgm:t>
    </dgm:pt>
    <dgm:pt modelId="{649A4E46-3BF0-4FEF-9271-F654A736254B}" type="pres">
      <dgm:prSet presAssocID="{B8BC2204-5EBE-468C-8FF8-3934BB6AC652}" presName="boxAndChildren" presStyleCnt="0"/>
      <dgm:spPr/>
    </dgm:pt>
    <dgm:pt modelId="{358A0F46-CD03-4407-B96F-B9F34CCB2EAE}" type="pres">
      <dgm:prSet presAssocID="{B8BC2204-5EBE-468C-8FF8-3934BB6AC652}" presName="parentTextBox" presStyleLbl="node1" presStyleIdx="0" presStyleCnt="2" custLinFactNeighborX="-2160" custLinFactNeighborY="532"/>
      <dgm:spPr/>
      <dgm:t>
        <a:bodyPr/>
        <a:lstStyle/>
        <a:p>
          <a:endParaRPr lang="en-US"/>
        </a:p>
      </dgm:t>
    </dgm:pt>
    <dgm:pt modelId="{C17A0F8D-B79D-4AB8-8654-D4D266842F08}" type="pres">
      <dgm:prSet presAssocID="{61FFD702-F3CD-401F-8E97-E30763E3B403}" presName="sp" presStyleCnt="0"/>
      <dgm:spPr/>
    </dgm:pt>
    <dgm:pt modelId="{2D8D4117-FA6B-4B00-9E0E-97B79F3CDB6A}" type="pres">
      <dgm:prSet presAssocID="{7E32ECD4-41D6-4BBB-9FC8-4D9E76B8A629}" presName="arrowAndChildren" presStyleCnt="0"/>
      <dgm:spPr/>
    </dgm:pt>
    <dgm:pt modelId="{752AE457-2BD7-45EA-859E-43FB925C9E8A}" type="pres">
      <dgm:prSet presAssocID="{7E32ECD4-41D6-4BBB-9FC8-4D9E76B8A629}" presName="parentTextArrow" presStyleLbl="node1" presStyleIdx="1" presStyleCnt="2"/>
      <dgm:spPr/>
      <dgm:t>
        <a:bodyPr/>
        <a:lstStyle/>
        <a:p>
          <a:endParaRPr lang="en-US"/>
        </a:p>
      </dgm:t>
    </dgm:pt>
  </dgm:ptLst>
  <dgm:cxnLst>
    <dgm:cxn modelId="{EBB12586-7D65-4039-ADF5-CC0B1B79B8BE}" srcId="{EDEA5AED-C845-48BA-84DE-F12FF225E327}" destId="{B8BC2204-5EBE-468C-8FF8-3934BB6AC652}" srcOrd="1" destOrd="0" parTransId="{350216CE-FBBA-4392-ABF3-FF403E54BB42}" sibTransId="{6E533501-720A-4909-A688-3627D40D7A41}"/>
    <dgm:cxn modelId="{55E8DEE1-304B-4F4E-A287-CF67027724FD}" type="presOf" srcId="{B8BC2204-5EBE-468C-8FF8-3934BB6AC652}" destId="{358A0F46-CD03-4407-B96F-B9F34CCB2EAE}" srcOrd="0" destOrd="0" presId="urn:microsoft.com/office/officeart/2005/8/layout/process4"/>
    <dgm:cxn modelId="{D626D5B1-A20A-472C-8005-1A25F631A9F4}" type="presOf" srcId="{EDEA5AED-C845-48BA-84DE-F12FF225E327}" destId="{42FF0078-485C-4CB7-9CE8-468E9808C280}" srcOrd="0" destOrd="0" presId="urn:microsoft.com/office/officeart/2005/8/layout/process4"/>
    <dgm:cxn modelId="{D20CDC87-43D2-4891-A917-E91140A31016}" type="presOf" srcId="{7E32ECD4-41D6-4BBB-9FC8-4D9E76B8A629}" destId="{752AE457-2BD7-45EA-859E-43FB925C9E8A}" srcOrd="0" destOrd="0" presId="urn:microsoft.com/office/officeart/2005/8/layout/process4"/>
    <dgm:cxn modelId="{9F0712D8-9C1B-4B9C-BC7E-D99EDC6DF981}" srcId="{EDEA5AED-C845-48BA-84DE-F12FF225E327}" destId="{7E32ECD4-41D6-4BBB-9FC8-4D9E76B8A629}" srcOrd="0" destOrd="0" parTransId="{F35721FD-1379-4AD8-A7FB-53EDBFB99EA6}" sibTransId="{61FFD702-F3CD-401F-8E97-E30763E3B403}"/>
    <dgm:cxn modelId="{9C6CDC84-6777-4733-96BF-9DF43AD978C4}" type="presParOf" srcId="{42FF0078-485C-4CB7-9CE8-468E9808C280}" destId="{649A4E46-3BF0-4FEF-9271-F654A736254B}" srcOrd="0" destOrd="0" presId="urn:microsoft.com/office/officeart/2005/8/layout/process4"/>
    <dgm:cxn modelId="{B76BABBA-189D-4FAA-A62D-D7508C66EB85}" type="presParOf" srcId="{649A4E46-3BF0-4FEF-9271-F654A736254B}" destId="{358A0F46-CD03-4407-B96F-B9F34CCB2EAE}" srcOrd="0" destOrd="0" presId="urn:microsoft.com/office/officeart/2005/8/layout/process4"/>
    <dgm:cxn modelId="{0F9BB7C6-1B2A-49A8-8E08-644E69A48BA8}" type="presParOf" srcId="{42FF0078-485C-4CB7-9CE8-468E9808C280}" destId="{C17A0F8D-B79D-4AB8-8654-D4D266842F08}" srcOrd="1" destOrd="0" presId="urn:microsoft.com/office/officeart/2005/8/layout/process4"/>
    <dgm:cxn modelId="{29186249-4857-41EB-9E6D-BA4411DF2AAB}" type="presParOf" srcId="{42FF0078-485C-4CB7-9CE8-468E9808C280}" destId="{2D8D4117-FA6B-4B00-9E0E-97B79F3CDB6A}" srcOrd="2" destOrd="0" presId="urn:microsoft.com/office/officeart/2005/8/layout/process4"/>
    <dgm:cxn modelId="{BBDC46F2-0CC2-44C3-AACE-783CCCD1B52D}" type="presParOf" srcId="{2D8D4117-FA6B-4B00-9E0E-97B79F3CDB6A}" destId="{752AE457-2BD7-45EA-859E-43FB925C9E8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25D88-DF6E-4670-9192-BA8BB65E9A89}">
      <dsp:nvSpPr>
        <dsp:cNvPr id="0" name=""/>
        <dsp:cNvSpPr/>
      </dsp:nvSpPr>
      <dsp:spPr>
        <a:xfrm>
          <a:off x="0" y="568475"/>
          <a:ext cx="8355290" cy="8985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Plastics pollutions and plogging groups around the world: </a:t>
          </a:r>
          <a:r>
            <a:rPr lang="en-GB" sz="1600" kern="1200" dirty="0">
              <a:hlinkClick xmlns:r="http://schemas.openxmlformats.org/officeDocument/2006/relationships" r:id="rId1"/>
            </a:rPr>
            <a:t>https://www.goplogging.org/</a:t>
          </a:r>
          <a:r>
            <a:rPr lang="en-GB" sz="1600" kern="1200" dirty="0"/>
            <a:t>; </a:t>
          </a:r>
          <a:r>
            <a:rPr lang="en-GB" sz="1600" kern="1200" dirty="0">
              <a:hlinkClick xmlns:r="http://schemas.openxmlformats.org/officeDocument/2006/relationships" r:id="rId2"/>
            </a:rPr>
            <a:t>https://gogreengo.org/plogging-crosses-the-pond-and-picks-up-in-us/</a:t>
          </a:r>
          <a:endParaRPr lang="en-US" sz="1600" kern="1200" dirty="0"/>
        </a:p>
      </dsp:txBody>
      <dsp:txXfrm>
        <a:off x="43864" y="612339"/>
        <a:ext cx="8267562" cy="810832"/>
      </dsp:txXfrm>
    </dsp:sp>
    <dsp:sp modelId="{566AC35D-7547-469B-8921-8F1125A0A55D}">
      <dsp:nvSpPr>
        <dsp:cNvPr id="0" name=""/>
        <dsp:cNvSpPr/>
      </dsp:nvSpPr>
      <dsp:spPr>
        <a:xfrm>
          <a:off x="0" y="1513115"/>
          <a:ext cx="8355290" cy="8985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Links to racial justice and learning from indigenous peoples such as tribes, Amerindians and Aboriginal communities</a:t>
          </a:r>
          <a:endParaRPr lang="en-US" sz="1600" kern="1200" dirty="0"/>
        </a:p>
      </dsp:txBody>
      <dsp:txXfrm>
        <a:off x="43864" y="1556979"/>
        <a:ext cx="8267562" cy="810832"/>
      </dsp:txXfrm>
    </dsp:sp>
    <dsp:sp modelId="{44EA79A3-331F-4821-9F47-42650A04EACC}">
      <dsp:nvSpPr>
        <dsp:cNvPr id="0" name=""/>
        <dsp:cNvSpPr/>
      </dsp:nvSpPr>
      <dsp:spPr>
        <a:xfrm>
          <a:off x="0" y="2457755"/>
          <a:ext cx="8355290" cy="8985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a:t>People from poorer nations affected more by implications of global warming than those others, even through they contribute least to the problem. </a:t>
          </a:r>
          <a:endParaRPr lang="en-US" sz="1600" kern="1200"/>
        </a:p>
      </dsp:txBody>
      <dsp:txXfrm>
        <a:off x="43864" y="2501619"/>
        <a:ext cx="8267562" cy="810832"/>
      </dsp:txXfrm>
    </dsp:sp>
    <dsp:sp modelId="{67EFFB47-68B8-4A24-82FF-073E5ADE2EC4}">
      <dsp:nvSpPr>
        <dsp:cNvPr id="0" name=""/>
        <dsp:cNvSpPr/>
      </dsp:nvSpPr>
      <dsp:spPr>
        <a:xfrm>
          <a:off x="0" y="3402395"/>
          <a:ext cx="8355290" cy="8985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GCSE Natural History – Mary Colwell: </a:t>
          </a:r>
          <a:r>
            <a:rPr lang="en-GB" sz="1600" b="1" kern="1200" dirty="0">
              <a:solidFill>
                <a:schemeClr val="bg1"/>
              </a:solidFill>
              <a:hlinkClick xmlns:r="http://schemas.openxmlformats.org/officeDocument/2006/relationships" r:id="rId3"/>
            </a:rPr>
            <a:t>https://www.ocr.org.uk/news/moving-forward-with-our-gcse-natural-history-proposal/</a:t>
          </a:r>
          <a:endParaRPr lang="en-US" sz="1600" kern="1200" dirty="0"/>
        </a:p>
      </dsp:txBody>
      <dsp:txXfrm>
        <a:off x="43864" y="3446259"/>
        <a:ext cx="8267562" cy="810832"/>
      </dsp:txXfrm>
    </dsp:sp>
    <dsp:sp modelId="{3BC2F213-678D-4E87-BF42-D390BF9A8E0E}">
      <dsp:nvSpPr>
        <dsp:cNvPr id="0" name=""/>
        <dsp:cNvSpPr/>
      </dsp:nvSpPr>
      <dsp:spPr>
        <a:xfrm>
          <a:off x="0" y="4347035"/>
          <a:ext cx="8355290" cy="8985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Air pollution; deforestation; farming and agriculture; food and water insecurity; food waste; global warming from fossil fuels; housing; loss of biodiversity; plastics pollution, littering and recycling; transport; modelling COVID. </a:t>
          </a:r>
          <a:endParaRPr lang="en-US" sz="1600" kern="1200" dirty="0"/>
        </a:p>
      </dsp:txBody>
      <dsp:txXfrm>
        <a:off x="43864" y="4390899"/>
        <a:ext cx="8267562" cy="810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A0F46-CD03-4407-B96F-B9F34CCB2EAE}">
      <dsp:nvSpPr>
        <dsp:cNvPr id="0" name=""/>
        <dsp:cNvSpPr/>
      </dsp:nvSpPr>
      <dsp:spPr>
        <a:xfrm>
          <a:off x="0" y="2357262"/>
          <a:ext cx="4623955" cy="15454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latin typeface="Calibri" panose="020F0502020204030204" pitchFamily="34" charset="0"/>
              <a:cs typeface="Calibri" panose="020F0502020204030204" pitchFamily="34" charset="0"/>
            </a:rPr>
            <a:t>How could you now represent that data?</a:t>
          </a:r>
        </a:p>
      </dsp:txBody>
      <dsp:txXfrm>
        <a:off x="0" y="2357262"/>
        <a:ext cx="4623955" cy="1545464"/>
      </dsp:txXfrm>
    </dsp:sp>
    <dsp:sp modelId="{752AE457-2BD7-45EA-859E-43FB925C9E8A}">
      <dsp:nvSpPr>
        <dsp:cNvPr id="0" name=""/>
        <dsp:cNvSpPr/>
      </dsp:nvSpPr>
      <dsp:spPr>
        <a:xfrm rot="10800000">
          <a:off x="0" y="1759"/>
          <a:ext cx="4623955" cy="237692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latin typeface="Calibri" panose="020F0502020204030204" pitchFamily="34" charset="0"/>
              <a:cs typeface="Calibri" panose="020F0502020204030204" pitchFamily="34" charset="0"/>
            </a:rPr>
            <a:t>Can you create a tally of the  different transport used by the group this week?</a:t>
          </a:r>
        </a:p>
      </dsp:txBody>
      <dsp:txXfrm rot="10800000">
        <a:off x="0" y="1759"/>
        <a:ext cx="4623955" cy="15444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47507-E014-44AF-81D8-60B85CDE9B80}" type="datetimeFigureOut">
              <a:rPr lang="en-GB" smtClean="0"/>
              <a:t>02/03/2022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D1EA0-A352-4B2E-ABCC-9755C406B95C}" type="slidenum">
              <a:rPr lang="en-GB" smtClean="0"/>
              <a:t>‹#›</a:t>
            </a:fld>
            <a:endParaRPr lang="en-GB"/>
          </a:p>
        </p:txBody>
      </p:sp>
    </p:spTree>
    <p:extLst>
      <p:ext uri="{BB962C8B-B14F-4D97-AF65-F5344CB8AC3E}">
        <p14:creationId xmlns:p14="http://schemas.microsoft.com/office/powerpoint/2010/main" val="385009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3D1EA0-A352-4B2E-ABCC-9755C406B95C}" type="slidenum">
              <a:rPr lang="en-GB" smtClean="0"/>
              <a:t>1</a:t>
            </a:fld>
            <a:endParaRPr lang="en-GB"/>
          </a:p>
        </p:txBody>
      </p:sp>
    </p:spTree>
    <p:extLst>
      <p:ext uri="{BB962C8B-B14F-4D97-AF65-F5344CB8AC3E}">
        <p14:creationId xmlns:p14="http://schemas.microsoft.com/office/powerpoint/2010/main" val="1993750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sng" dirty="0">
                <a:solidFill>
                  <a:srgbClr val="000000"/>
                </a:solidFill>
                <a:effectLst/>
                <a:latin typeface="Calibri" panose="020F0502020204030204" pitchFamily="34" charset="0"/>
              </a:rPr>
              <a:t>see social justice in the wider context, beyond mathematics, so that cross-curricular links can be made, and across primary and secondary courses</a:t>
            </a:r>
            <a:endParaRPr lang="en-GB" dirty="0"/>
          </a:p>
        </p:txBody>
      </p:sp>
      <p:sp>
        <p:nvSpPr>
          <p:cNvPr id="4" name="Slide Number Placeholder 3"/>
          <p:cNvSpPr>
            <a:spLocks noGrp="1"/>
          </p:cNvSpPr>
          <p:nvPr>
            <p:ph type="sldNum" sz="quarter" idx="5"/>
          </p:nvPr>
        </p:nvSpPr>
        <p:spPr/>
        <p:txBody>
          <a:bodyPr/>
          <a:lstStyle/>
          <a:p>
            <a:fld id="{0E3D1EA0-A352-4B2E-ABCC-9755C406B95C}" type="slidenum">
              <a:rPr lang="en-GB" smtClean="0"/>
              <a:t>38</a:t>
            </a:fld>
            <a:endParaRPr lang="en-GB"/>
          </a:p>
        </p:txBody>
      </p:sp>
    </p:spTree>
    <p:extLst>
      <p:ext uri="{BB962C8B-B14F-4D97-AF65-F5344CB8AC3E}">
        <p14:creationId xmlns:p14="http://schemas.microsoft.com/office/powerpoint/2010/main" val="344883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3D1EA0-A352-4B2E-ABCC-9755C406B95C}" type="slidenum">
              <a:rPr lang="en-GB" smtClean="0"/>
              <a:t>39</a:t>
            </a:fld>
            <a:endParaRPr lang="en-GB"/>
          </a:p>
        </p:txBody>
      </p:sp>
    </p:spTree>
    <p:extLst>
      <p:ext uri="{BB962C8B-B14F-4D97-AF65-F5344CB8AC3E}">
        <p14:creationId xmlns:p14="http://schemas.microsoft.com/office/powerpoint/2010/main" val="288377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teachers’ ideas from workshop…blues music – Little Richard and the Beatles, drama and theatre companies, English – writing a letter to Boris</a:t>
            </a:r>
          </a:p>
        </p:txBody>
      </p:sp>
      <p:sp>
        <p:nvSpPr>
          <p:cNvPr id="4" name="Slide Number Placeholder 3"/>
          <p:cNvSpPr>
            <a:spLocks noGrp="1"/>
          </p:cNvSpPr>
          <p:nvPr>
            <p:ph type="sldNum" sz="quarter" idx="5"/>
          </p:nvPr>
        </p:nvSpPr>
        <p:spPr/>
        <p:txBody>
          <a:bodyPr/>
          <a:lstStyle/>
          <a:p>
            <a:fld id="{0E3D1EA0-A352-4B2E-ABCC-9755C406B95C}" type="slidenum">
              <a:rPr lang="en-GB" smtClean="0"/>
              <a:t>40</a:t>
            </a:fld>
            <a:endParaRPr lang="en-GB"/>
          </a:p>
        </p:txBody>
      </p:sp>
    </p:spTree>
    <p:extLst>
      <p:ext uri="{BB962C8B-B14F-4D97-AF65-F5344CB8AC3E}">
        <p14:creationId xmlns:p14="http://schemas.microsoft.com/office/powerpoint/2010/main" val="1214493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Demolishing buildings wastes fossil fuels needed to make replacement new buildings; architects, engineers and construction companies working together to refurbish old buildings sustainably. </a:t>
            </a:r>
          </a:p>
        </p:txBody>
      </p:sp>
      <p:sp>
        <p:nvSpPr>
          <p:cNvPr id="4" name="Slide Number Placeholder 3"/>
          <p:cNvSpPr>
            <a:spLocks noGrp="1"/>
          </p:cNvSpPr>
          <p:nvPr>
            <p:ph type="sldNum" sz="quarter" idx="5"/>
          </p:nvPr>
        </p:nvSpPr>
        <p:spPr/>
        <p:txBody>
          <a:bodyPr/>
          <a:lstStyle/>
          <a:p>
            <a:fld id="{BFF23164-CBA1-4B6C-B08F-BDA77ADF6AA5}" type="slidenum">
              <a:rPr lang="en-GB" smtClean="0"/>
              <a:t>41</a:t>
            </a:fld>
            <a:endParaRPr lang="en-GB"/>
          </a:p>
        </p:txBody>
      </p:sp>
    </p:spTree>
    <p:extLst>
      <p:ext uri="{BB962C8B-B14F-4D97-AF65-F5344CB8AC3E}">
        <p14:creationId xmlns:p14="http://schemas.microsoft.com/office/powerpoint/2010/main" val="3484639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and hold on </a:t>
            </a:r>
            <a:r>
              <a:rPr lang="en-GB"/>
              <a:t>to optimism! </a:t>
            </a:r>
            <a:endParaRPr lang="en-GB" dirty="0"/>
          </a:p>
        </p:txBody>
      </p:sp>
      <p:sp>
        <p:nvSpPr>
          <p:cNvPr id="4" name="Slide Number Placeholder 3"/>
          <p:cNvSpPr>
            <a:spLocks noGrp="1"/>
          </p:cNvSpPr>
          <p:nvPr>
            <p:ph type="sldNum" sz="quarter" idx="5"/>
          </p:nvPr>
        </p:nvSpPr>
        <p:spPr/>
        <p:txBody>
          <a:bodyPr/>
          <a:lstStyle/>
          <a:p>
            <a:fld id="{BFF23164-CBA1-4B6C-B08F-BDA77ADF6AA5}" type="slidenum">
              <a:rPr lang="en-GB" smtClean="0"/>
              <a:t>45</a:t>
            </a:fld>
            <a:endParaRPr lang="en-GB"/>
          </a:p>
        </p:txBody>
      </p:sp>
    </p:spTree>
    <p:extLst>
      <p:ext uri="{BB962C8B-B14F-4D97-AF65-F5344CB8AC3E}">
        <p14:creationId xmlns:p14="http://schemas.microsoft.com/office/powerpoint/2010/main" val="238359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sng" dirty="0">
                <a:solidFill>
                  <a:srgbClr val="000000"/>
                </a:solidFill>
                <a:effectLst/>
                <a:latin typeface="Calibri" panose="020F0502020204030204" pitchFamily="34" charset="0"/>
              </a:rPr>
              <a:t>work is being enthusiastically received and done in predominantly white areas</a:t>
            </a:r>
            <a:endParaRPr lang="en-GB" dirty="0"/>
          </a:p>
        </p:txBody>
      </p:sp>
      <p:sp>
        <p:nvSpPr>
          <p:cNvPr id="4" name="Slide Number Placeholder 3"/>
          <p:cNvSpPr>
            <a:spLocks noGrp="1"/>
          </p:cNvSpPr>
          <p:nvPr>
            <p:ph type="sldNum" sz="quarter" idx="5"/>
          </p:nvPr>
        </p:nvSpPr>
        <p:spPr/>
        <p:txBody>
          <a:bodyPr/>
          <a:lstStyle/>
          <a:p>
            <a:fld id="{0E3D1EA0-A352-4B2E-ABCC-9755C406B95C}" type="slidenum">
              <a:rPr lang="en-GB" smtClean="0"/>
              <a:t>2</a:t>
            </a:fld>
            <a:endParaRPr lang="en-GB"/>
          </a:p>
        </p:txBody>
      </p:sp>
    </p:spTree>
    <p:extLst>
      <p:ext uri="{BB962C8B-B14F-4D97-AF65-F5344CB8AC3E}">
        <p14:creationId xmlns:p14="http://schemas.microsoft.com/office/powerpoint/2010/main" val="3959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DCF6E490-8691-4985-8BBF-56400B94994B}" type="slidenum">
              <a:rPr lang="en-GB" smtClean="0"/>
              <a:pPr/>
              <a:t>7</a:t>
            </a:fld>
            <a:endParaRPr lang="en-GB"/>
          </a:p>
        </p:txBody>
      </p:sp>
    </p:spTree>
    <p:extLst>
      <p:ext uri="{BB962C8B-B14F-4D97-AF65-F5344CB8AC3E}">
        <p14:creationId xmlns:p14="http://schemas.microsoft.com/office/powerpoint/2010/main" val="241997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F6E490-8691-4985-8BBF-56400B94994B}" type="slidenum">
              <a:rPr lang="en-GB" smtClean="0"/>
              <a:pPr/>
              <a:t>16</a:t>
            </a:fld>
            <a:endParaRPr lang="en-GB"/>
          </a:p>
        </p:txBody>
      </p:sp>
    </p:spTree>
    <p:extLst>
      <p:ext uri="{BB962C8B-B14F-4D97-AF65-F5344CB8AC3E}">
        <p14:creationId xmlns:p14="http://schemas.microsoft.com/office/powerpoint/2010/main" val="2657382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https://www.youtube.com/watch?v=HDvQjWmV9mc </a:t>
            </a:r>
          </a:p>
          <a:p>
            <a:r>
              <a:rPr lang="en-GB"/>
              <a:t>Cinco de Mayo video</a:t>
            </a:r>
          </a:p>
        </p:txBody>
      </p:sp>
      <p:sp>
        <p:nvSpPr>
          <p:cNvPr id="4" name="Slide Number Placeholder 3"/>
          <p:cNvSpPr>
            <a:spLocks noGrp="1"/>
          </p:cNvSpPr>
          <p:nvPr>
            <p:ph type="sldNum" sz="quarter" idx="5"/>
          </p:nvPr>
        </p:nvSpPr>
        <p:spPr/>
        <p:txBody>
          <a:bodyPr/>
          <a:lstStyle/>
          <a:p>
            <a:fld id="{BFF23164-CBA1-4B6C-B08F-BDA77ADF6AA5}" type="slidenum">
              <a:rPr lang="en-GB" smtClean="0"/>
              <a:t>18</a:t>
            </a:fld>
            <a:endParaRPr lang="en-GB"/>
          </a:p>
        </p:txBody>
      </p:sp>
    </p:spTree>
    <p:extLst>
      <p:ext uri="{BB962C8B-B14F-4D97-AF65-F5344CB8AC3E}">
        <p14:creationId xmlns:p14="http://schemas.microsoft.com/office/powerpoint/2010/main" val="404370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video: </a:t>
            </a:r>
            <a:r>
              <a:rPr lang="en-GB" dirty="0" err="1"/>
              <a:t>Cinqo</a:t>
            </a:r>
            <a:r>
              <a:rPr lang="en-GB" dirty="0"/>
              <a:t> de Mayo: </a:t>
            </a:r>
          </a:p>
        </p:txBody>
      </p:sp>
      <p:sp>
        <p:nvSpPr>
          <p:cNvPr id="4" name="Slide Number Placeholder 3"/>
          <p:cNvSpPr>
            <a:spLocks noGrp="1"/>
          </p:cNvSpPr>
          <p:nvPr>
            <p:ph type="sldNum" sz="quarter" idx="5"/>
          </p:nvPr>
        </p:nvSpPr>
        <p:spPr/>
        <p:txBody>
          <a:bodyPr/>
          <a:lstStyle/>
          <a:p>
            <a:fld id="{BFF23164-CBA1-4B6C-B08F-BDA77ADF6AA5}" type="slidenum">
              <a:rPr lang="en-GB" smtClean="0"/>
              <a:t>19</a:t>
            </a:fld>
            <a:endParaRPr lang="en-GB"/>
          </a:p>
        </p:txBody>
      </p:sp>
    </p:spTree>
    <p:extLst>
      <p:ext uri="{BB962C8B-B14F-4D97-AF65-F5344CB8AC3E}">
        <p14:creationId xmlns:p14="http://schemas.microsoft.com/office/powerpoint/2010/main" val="376709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this picture show?</a:t>
            </a:r>
          </a:p>
        </p:txBody>
      </p:sp>
      <p:sp>
        <p:nvSpPr>
          <p:cNvPr id="4" name="Slide Number Placeholder 3"/>
          <p:cNvSpPr>
            <a:spLocks noGrp="1"/>
          </p:cNvSpPr>
          <p:nvPr>
            <p:ph type="sldNum" sz="quarter" idx="5"/>
          </p:nvPr>
        </p:nvSpPr>
        <p:spPr/>
        <p:txBody>
          <a:bodyPr/>
          <a:lstStyle/>
          <a:p>
            <a:fld id="{BFF23164-CBA1-4B6C-B08F-BDA77ADF6AA5}" type="slidenum">
              <a:rPr lang="en-GB" smtClean="0"/>
              <a:t>20</a:t>
            </a:fld>
            <a:endParaRPr lang="en-GB"/>
          </a:p>
        </p:txBody>
      </p:sp>
    </p:spTree>
    <p:extLst>
      <p:ext uri="{BB962C8B-B14F-4D97-AF65-F5344CB8AC3E}">
        <p14:creationId xmlns:p14="http://schemas.microsoft.com/office/powerpoint/2010/main" val="33860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Banksy in California – child painting – buildings replace trees</a:t>
            </a:r>
          </a:p>
        </p:txBody>
      </p:sp>
      <p:sp>
        <p:nvSpPr>
          <p:cNvPr id="4" name="Slide Number Placeholder 3"/>
          <p:cNvSpPr>
            <a:spLocks noGrp="1"/>
          </p:cNvSpPr>
          <p:nvPr>
            <p:ph type="sldNum" sz="quarter" idx="5"/>
          </p:nvPr>
        </p:nvSpPr>
        <p:spPr/>
        <p:txBody>
          <a:bodyPr/>
          <a:lstStyle/>
          <a:p>
            <a:fld id="{BFF23164-CBA1-4B6C-B08F-BDA77ADF6AA5}" type="slidenum">
              <a:rPr lang="en-GB" smtClean="0"/>
              <a:t>23</a:t>
            </a:fld>
            <a:endParaRPr lang="en-GB"/>
          </a:p>
        </p:txBody>
      </p:sp>
    </p:spTree>
    <p:extLst>
      <p:ext uri="{BB962C8B-B14F-4D97-AF65-F5344CB8AC3E}">
        <p14:creationId xmlns:p14="http://schemas.microsoft.com/office/powerpoint/2010/main" val="84260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Pete Wright – how fair is fair?</a:t>
            </a:r>
          </a:p>
        </p:txBody>
      </p:sp>
      <p:sp>
        <p:nvSpPr>
          <p:cNvPr id="4" name="Slide Number Placeholder 3"/>
          <p:cNvSpPr>
            <a:spLocks noGrp="1"/>
          </p:cNvSpPr>
          <p:nvPr>
            <p:ph type="sldNum" sz="quarter" idx="5"/>
          </p:nvPr>
        </p:nvSpPr>
        <p:spPr/>
        <p:txBody>
          <a:bodyPr/>
          <a:lstStyle/>
          <a:p>
            <a:fld id="{0E3D1EA0-A352-4B2E-ABCC-9755C406B95C}" type="slidenum">
              <a:rPr lang="en-GB" smtClean="0"/>
              <a:t>33</a:t>
            </a:fld>
            <a:endParaRPr lang="en-GB"/>
          </a:p>
        </p:txBody>
      </p:sp>
    </p:spTree>
    <p:extLst>
      <p:ext uri="{BB962C8B-B14F-4D97-AF65-F5344CB8AC3E}">
        <p14:creationId xmlns:p14="http://schemas.microsoft.com/office/powerpoint/2010/main" val="160100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xmlns=""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3/2/22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xmlns=""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xmlns=""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3/2/22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3/2/22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3/2/22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xmlns=""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3/2/22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video" Target="https://www.youtube.com/embed/3BUzRO6J4gE?feature=oembed" TargetMode="Externa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Circular_arc" TargetMode="External"/><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hyperlink" Target="https://en.wikipedia.org/wiki/Golden_spira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7.tif"/><Relationship Id="rId4" Type="http://schemas.openxmlformats.org/officeDocument/2006/relationships/image" Target="../media/image28.tif"/><Relationship Id="rId1" Type="http://schemas.openxmlformats.org/officeDocument/2006/relationships/slideLayout" Target="../slideLayouts/slideLayout7.xml"/><Relationship Id="rId2" Type="http://schemas.openxmlformats.org/officeDocument/2006/relationships/image" Target="../media/image26.ti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hyperlink" Target="https://nrich.maths.org/606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theguardian.com/global-development/2021/nov/08/cobalt-drc-miners-toil-for-30p-an-hour-to-fuel-electric-cars" TargetMode="External"/><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hyperlink" Target="https://www.natgeokids.com/uk/teacher-category/maths/" TargetMode="External"/><Relationship Id="rId4" Type="http://schemas.openxmlformats.org/officeDocument/2006/relationships/hyperlink" Target="https://www.bbc.co.uk/bitesize/articles/zdsqdp3"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https://www.bbc.co.uk/bitesize/topics/zp22pv4/articles/ztxwqty" TargetMode="External"/><Relationship Id="rId8" Type="http://schemas.openxmlformats.org/officeDocument/2006/relationships/hyperlink" Target="https://www.worldometers.info/" TargetMode="External"/><Relationship Id="rId9"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hyperlink" Target="https://www.ncetm.org.uk/media/ii0hlzul/issue_30_primary_magazine.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foodmiles.com/" TargetMode="External"/><Relationship Id="rId3" Type="http://schemas.openxmlformats.org/officeDocument/2006/relationships/image" Target="../media/image59.png"/></Relationships>
</file>

<file path=ppt/slides/_rels/slide27.xml.rels><?xml version="1.0" encoding="UTF-8" standalone="yes"?>
<Relationships xmlns="http://schemas.openxmlformats.org/package/2006/relationships"><Relationship Id="rId20" Type="http://schemas.openxmlformats.org/officeDocument/2006/relationships/image" Target="../media/image69.png"/><Relationship Id="rId21" Type="http://schemas.openxmlformats.org/officeDocument/2006/relationships/image" Target="../media/image79.svg"/><Relationship Id="rId22" Type="http://schemas.openxmlformats.org/officeDocument/2006/relationships/image" Target="../media/image70.png"/><Relationship Id="rId23" Type="http://schemas.openxmlformats.org/officeDocument/2006/relationships/image" Target="../media/image81.svg"/><Relationship Id="rId24" Type="http://schemas.openxmlformats.org/officeDocument/2006/relationships/image" Target="../media/image71.png"/><Relationship Id="rId25" Type="http://schemas.openxmlformats.org/officeDocument/2006/relationships/image" Target="../media/image83.svg"/><Relationship Id="rId26" Type="http://schemas.openxmlformats.org/officeDocument/2006/relationships/image" Target="../media/image72.png"/><Relationship Id="rId27" Type="http://schemas.openxmlformats.org/officeDocument/2006/relationships/image" Target="../media/image85.svg"/><Relationship Id="rId28" Type="http://schemas.openxmlformats.org/officeDocument/2006/relationships/image" Target="../media/image73.png"/><Relationship Id="rId29" Type="http://schemas.openxmlformats.org/officeDocument/2006/relationships/image" Target="../media/image87.svg"/><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svg"/><Relationship Id="rId4" Type="http://schemas.openxmlformats.org/officeDocument/2006/relationships/image" Target="../media/image61.png"/><Relationship Id="rId5" Type="http://schemas.openxmlformats.org/officeDocument/2006/relationships/image" Target="../media/image63.svg"/><Relationship Id="rId30" Type="http://schemas.openxmlformats.org/officeDocument/2006/relationships/image" Target="../media/image74.png"/><Relationship Id="rId31" Type="http://schemas.openxmlformats.org/officeDocument/2006/relationships/image" Target="../media/image89.svg"/><Relationship Id="rId32" Type="http://schemas.openxmlformats.org/officeDocument/2006/relationships/image" Target="../media/image75.png"/><Relationship Id="rId9" Type="http://schemas.openxmlformats.org/officeDocument/2006/relationships/image" Target="../media/image67.svg"/><Relationship Id="rId6" Type="http://schemas.openxmlformats.org/officeDocument/2006/relationships/image" Target="../media/image62.png"/><Relationship Id="rId7" Type="http://schemas.openxmlformats.org/officeDocument/2006/relationships/image" Target="../media/image65.svg"/><Relationship Id="rId8" Type="http://schemas.openxmlformats.org/officeDocument/2006/relationships/image" Target="../media/image63.png"/><Relationship Id="rId33" Type="http://schemas.openxmlformats.org/officeDocument/2006/relationships/image" Target="../media/image91.svg"/><Relationship Id="rId10" Type="http://schemas.openxmlformats.org/officeDocument/2006/relationships/image" Target="../media/image64.png"/><Relationship Id="rId11" Type="http://schemas.openxmlformats.org/officeDocument/2006/relationships/image" Target="../media/image69.svg"/><Relationship Id="rId12" Type="http://schemas.openxmlformats.org/officeDocument/2006/relationships/image" Target="../media/image65.png"/><Relationship Id="rId13" Type="http://schemas.openxmlformats.org/officeDocument/2006/relationships/image" Target="../media/image71.svg"/><Relationship Id="rId14" Type="http://schemas.openxmlformats.org/officeDocument/2006/relationships/image" Target="../media/image66.png"/><Relationship Id="rId15" Type="http://schemas.openxmlformats.org/officeDocument/2006/relationships/image" Target="../media/image73.svg"/><Relationship Id="rId16" Type="http://schemas.openxmlformats.org/officeDocument/2006/relationships/image" Target="../media/image67.png"/><Relationship Id="rId17" Type="http://schemas.openxmlformats.org/officeDocument/2006/relationships/image" Target="../media/image75.svg"/><Relationship Id="rId18" Type="http://schemas.openxmlformats.org/officeDocument/2006/relationships/image" Target="../media/image68.png"/><Relationship Id="rId19" Type="http://schemas.openxmlformats.org/officeDocument/2006/relationships/image" Target="../media/image7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bc.co.uk/bitesize/articles/zryhtrd" TargetMode="External"/><Relationship Id="rId3"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video" Target="https://www.youtube.com/embed/K6kRiHmLKvg?feature=oembed" TargetMode="External"/><Relationship Id="rId2" Type="http://schemas.openxmlformats.org/officeDocument/2006/relationships/slideLayout" Target="../slideLayouts/slideLayout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s://www.bbc.co.uk/bitesize/articles/z7ypp4j" TargetMode="External"/><Relationship Id="rId4" Type="http://schemas.openxmlformats.org/officeDocument/2006/relationships/hyperlink" Target="https://www.bbc.co.uk/bitesize/articles/z2j94xs" TargetMode="External"/><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hyperlink" Target="https://www.bbc.co.uk/bitesize/articles/zt6rg7h"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gapminder.org/tools/#$chart-type=bubbles&amp;url=v1" TargetMode="External"/><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hyperlink" Target="https://www.worldometers.inf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hyperlink" Target="https://schools.fairtrade.org.uk/teaching-resources/climate-fairtrade-and-you-education-pack-for-early-years/"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hyperlink" Target="https://schools.fairtrade.org.uk/teaching-resources/climate-fairtrade-and-you-education-pack-for-primary-school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limatekids.nasa.gov/graphs/" TargetMode="External"/><Relationship Id="rId4" Type="http://schemas.openxmlformats.org/officeDocument/2006/relationships/hyperlink" Target="https://climatekids.nasa.gov/sea-level/" TargetMode="External"/><Relationship Id="rId5" Type="http://schemas.openxmlformats.org/officeDocument/2006/relationships/hyperlink" Target="https://climatekids.nasa.gov/air-pollution/" TargetMode="External"/><Relationship Id="rId6"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hyperlink" Target="https://climatekids.nasa.gov/coral-bleachin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sciencemuseum.org.uk/see-and-do/mathematics-winton-gallery" TargetMode="External"/><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hyperlink" Target="https://www.ncetm.org.uk/media/ii0hlzul/issue_30_primary_magazine.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86.jpeg"/><Relationship Id="rId1" Type="http://schemas.openxmlformats.org/officeDocument/2006/relationships/video" Target="https://www.youtube.com/embed/NP0lUqNAw3k?feature=oembed" TargetMode="Externa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87.jpeg"/><Relationship Id="rId1" Type="http://schemas.openxmlformats.org/officeDocument/2006/relationships/video" Target="https://www.youtube.com/embed/gY9eD8aWXxE?feature=oembed" TargetMode="Externa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hyperlink" Target="https://www.channel4.com/programmes/the-talk" TargetMode="External"/><Relationship Id="rId4" Type="http://schemas.openxmlformats.org/officeDocument/2006/relationships/hyperlink" Target="https://www.bbc.co.uk/sport/rugby-league/59385774" TargetMode="External"/><Relationship Id="rId5" Type="http://schemas.openxmlformats.org/officeDocument/2006/relationships/hyperlink" Target="https://www.bera.ac.uk/blog/rethinking-how-we-can-improve-the-diversity-of-the-teaching-workforce-in-england" TargetMode="External"/><Relationship Id="rId6" Type="http://schemas.openxmlformats.org/officeDocument/2006/relationships/hyperlink" Target="https://neu.org.uk/anti-racism-charter" TargetMode="External"/><Relationship Id="rId7"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1" Type="http://schemas.openxmlformats.org/officeDocument/2006/relationships/video" Target="https://www.youtube.com/embed/o5TmORitlKk?feature=oembed" TargetMode="External"/><Relationship Id="rId2" Type="http://schemas.openxmlformats.org/officeDocument/2006/relationships/video" Target="https://www.youtube.com/embed/eksV02us5DQ?feature=oembed"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ur02.safelinks.protection.outlook.com/?url=https://www.eventbrite.co.uk/e/ysj-teacher-education-diversity-and-inclusion-conference-tickets-267372898537?aff=InternalComms&amp;data=04|01|m.jagdev@yorksj.ac.uk|bef07fb34c6c4a373a2608d9f5ec2e6f|5c8ae38ef85b4309b7ec862815a37aee|0|0|637811218319471735|Unknown|TWFpbGZsb3d8eyJWIjoiMC4wLjAwMDAiLCJQIjoiV2luMzIiLCJBTiI6Ik1haWwiLCJXVCI6Mn0=|3000&amp;sdata=StLA9Djv4wyZucW6eBI4TwLQw24gBVEVTxQGcdtjZ64=&amp;reserved=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s://www.carbontargets.uk/" TargetMode="External"/><Relationship Id="rId5" Type="http://schemas.openxmlformats.org/officeDocument/2006/relationships/hyperlink" Target="https://ctlw.web.ucu.org.uk/" TargetMode="External"/><Relationship Id="rId6" Type="http://schemas.openxmlformats.org/officeDocument/2006/relationships/hyperlink" Target="https://cpdonline.co.uk/knowledge-base/safeguarding/promoting-equality-and-diversity-in-the-classroom/" TargetMode="External"/><Relationship Id="rId7" Type="http://schemas.openxmlformats.org/officeDocument/2006/relationships/hyperlink" Target="https://www.teach4theplanet.org/" TargetMode="External"/><Relationship Id="rId8" Type="http://schemas.openxmlformats.org/officeDocument/2006/relationships/hyperlink" Target="https://www.sos-uk.org/project/education-for-sustainable-development-changemakers" TargetMode="External"/><Relationship Id="rId9" Type="http://schemas.openxmlformats.org/officeDocument/2006/relationships/hyperlink" Target="https://www.merriam-webster.com/dictionary/diversity" TargetMode="External"/><Relationship Id="rId10" Type="http://schemas.openxmlformats.org/officeDocument/2006/relationships/hyperlink" Target="https://www.nus.org.uk/campaigns/decolonise-education/mixed-media-library" TargetMode="External"/><Relationship Id="rId11" Type="http://schemas.openxmlformats.org/officeDocument/2006/relationships/hyperlink" Target="https://www.theheadteacher.com/attainment-and-assessment/teaching-practice/how-to-diversify-your-curriculum"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video" Target="https://www.youtube.com/embed/5wfrDhgUMGI?feature=oembed" TargetMode="Externa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royalsociety.org/blog/2021/10/grains-of-truth/" TargetMode="External"/><Relationship Id="rId4" Type="http://schemas.openxmlformats.org/officeDocument/2006/relationships/hyperlink" Target="https://www.theguardian.com/education/2021/mar/26/schools-england-anti-racist-curriculum" TargetMode="External"/><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hyperlink" Target="https://www.youtube.com/watch?v=7JheC-_8I5A&amp;t=1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mathsisfun.com/numbers/golden-ratio.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s://en.wikipedia.org/wiki/Fibonacci" TargetMode="External"/><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Liber_Abaci" TargetMode="External"/><Relationship Id="rId4" Type="http://schemas.openxmlformats.org/officeDocument/2006/relationships/hyperlink" Target="https://en.wikipedia.org/wiki/Indian_mathematics" TargetMode="External"/><Relationship Id="rId5" Type="http://schemas.openxmlformats.org/officeDocument/2006/relationships/hyperlink" Target="https://en.wikipedia.org/wiki/Pingala" TargetMode="External"/><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xmlns="" id="{8045422F-7258-40AC-BD2E-2469AA44892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8666" y="50005"/>
            <a:ext cx="12191980" cy="6857990"/>
          </a:xfrm>
          <a:prstGeom prst="rect">
            <a:avLst/>
          </a:prstGeom>
        </p:spPr>
      </p:pic>
      <p:sp>
        <p:nvSpPr>
          <p:cNvPr id="82" name="Rectangle 81">
            <a:extLst>
              <a:ext uri="{FF2B5EF4-FFF2-40B4-BE49-F238E27FC236}">
                <a16:creationId xmlns:a16="http://schemas.microsoft.com/office/drawing/2014/main" xmlns=""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xmlns="" id="{80F26E69-87D9-4655-AE7B-280A87AA3C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xmlns="" id="{18C3B467-088C-4F3D-A9A7-105C4E1E20CD}"/>
              </a:ext>
            </a:extLst>
          </p:cNvPr>
          <p:cNvSpPr>
            <a:spLocks noGrp="1"/>
          </p:cNvSpPr>
          <p:nvPr>
            <p:ph type="ctrTitle"/>
          </p:nvPr>
        </p:nvSpPr>
        <p:spPr>
          <a:xfrm>
            <a:off x="6033793" y="2355458"/>
            <a:ext cx="4775075" cy="1630907"/>
          </a:xfrm>
        </p:spPr>
        <p:txBody>
          <a:bodyPr>
            <a:normAutofit fontScale="90000"/>
          </a:bodyPr>
          <a:lstStyle/>
          <a:p>
            <a:r>
              <a:rPr lang="en-US" sz="4400" dirty="0">
                <a:solidFill>
                  <a:schemeClr val="tx1"/>
                </a:solidFill>
              </a:rPr>
              <a:t>Anti-racist and decolonial practice in teacher education</a:t>
            </a:r>
          </a:p>
        </p:txBody>
      </p:sp>
      <p:sp>
        <p:nvSpPr>
          <p:cNvPr id="3" name="Subtitle 2">
            <a:extLst>
              <a:ext uri="{FF2B5EF4-FFF2-40B4-BE49-F238E27FC236}">
                <a16:creationId xmlns:a16="http://schemas.microsoft.com/office/drawing/2014/main" xmlns="" id="{C8722DDC-8EEE-4A06-8DFE-B44871EAA2CF}"/>
              </a:ext>
            </a:extLst>
          </p:cNvPr>
          <p:cNvSpPr>
            <a:spLocks noGrp="1"/>
          </p:cNvSpPr>
          <p:nvPr>
            <p:ph type="subTitle" idx="1"/>
          </p:nvPr>
        </p:nvSpPr>
        <p:spPr>
          <a:xfrm>
            <a:off x="6033793" y="4366718"/>
            <a:ext cx="4775075" cy="516178"/>
          </a:xfrm>
        </p:spPr>
        <p:txBody>
          <a:bodyPr>
            <a:normAutofit fontScale="62500" lnSpcReduction="20000"/>
          </a:bodyPr>
          <a:lstStyle/>
          <a:p>
            <a:pPr>
              <a:spcAft>
                <a:spcPts val="600"/>
              </a:spcAft>
            </a:pPr>
            <a:r>
              <a:rPr lang="en-US" dirty="0">
                <a:solidFill>
                  <a:schemeClr val="tx1"/>
                </a:solidFill>
              </a:rPr>
              <a:t>Manjinder K. Jagdev</a:t>
            </a:r>
          </a:p>
          <a:p>
            <a:pPr>
              <a:spcAft>
                <a:spcPts val="600"/>
              </a:spcAft>
            </a:pPr>
            <a:r>
              <a:rPr lang="en-US" dirty="0">
                <a:solidFill>
                  <a:schemeClr val="tx1"/>
                </a:solidFill>
              </a:rPr>
              <a:t>York St. </a:t>
            </a:r>
            <a:r>
              <a:rPr lang="en-US">
                <a:solidFill>
                  <a:schemeClr val="tx1"/>
                </a:solidFill>
              </a:rPr>
              <a:t>John University</a:t>
            </a:r>
            <a:endParaRPr lang="en-US" dirty="0">
              <a:solidFill>
                <a:schemeClr val="tx1"/>
              </a:solidFill>
            </a:endParaRPr>
          </a:p>
        </p:txBody>
      </p:sp>
      <p:pic>
        <p:nvPicPr>
          <p:cNvPr id="7" name="Online Media 5" title="Joy Crookes - When You Were Mine (Official Video)">
            <a:hlinkClick r:id="" action="ppaction://media"/>
            <a:extLst>
              <a:ext uri="{FF2B5EF4-FFF2-40B4-BE49-F238E27FC236}">
                <a16:creationId xmlns:a16="http://schemas.microsoft.com/office/drawing/2014/main" xmlns="" id="{43B7234E-2BAD-4713-88EE-43DC131D6543}"/>
              </a:ext>
            </a:extLst>
          </p:cNvPr>
          <p:cNvPicPr>
            <a:picLocks noRot="1" noChangeAspect="1"/>
          </p:cNvPicPr>
          <p:nvPr>
            <a:videoFile r:link="rId1"/>
          </p:nvPr>
        </p:nvPicPr>
        <p:blipFill>
          <a:blip r:embed="rId5"/>
          <a:stretch>
            <a:fillRect/>
          </a:stretch>
        </p:blipFill>
        <p:spPr>
          <a:xfrm>
            <a:off x="110265" y="0"/>
            <a:ext cx="3735871" cy="2110767"/>
          </a:xfrm>
          <a:prstGeom prst="rect">
            <a:avLst/>
          </a:prstGeom>
        </p:spPr>
      </p:pic>
      <p:sp>
        <p:nvSpPr>
          <p:cNvPr id="9" name="TextBox 8">
            <a:extLst>
              <a:ext uri="{FF2B5EF4-FFF2-40B4-BE49-F238E27FC236}">
                <a16:creationId xmlns:a16="http://schemas.microsoft.com/office/drawing/2014/main" xmlns="" id="{20E12484-A475-4104-B792-E0B4B84927BA}"/>
              </a:ext>
            </a:extLst>
          </p:cNvPr>
          <p:cNvSpPr txBox="1"/>
          <p:nvPr/>
        </p:nvSpPr>
        <p:spPr>
          <a:xfrm>
            <a:off x="90424" y="2937677"/>
            <a:ext cx="5518251" cy="3970318"/>
          </a:xfrm>
          <a:prstGeom prst="rect">
            <a:avLst/>
          </a:prstGeom>
          <a:noFill/>
        </p:spPr>
        <p:txBody>
          <a:bodyPr wrap="square">
            <a:spAutoFit/>
          </a:bodyPr>
          <a:lstStyle/>
          <a:p>
            <a:pPr marL="0" indent="0">
              <a:lnSpc>
                <a:spcPct val="100000"/>
              </a:lnSpc>
              <a:buNone/>
            </a:pPr>
            <a:r>
              <a:rPr lang="en-GB" sz="1800" b="1" dirty="0">
                <a:solidFill>
                  <a:schemeClr val="bg1"/>
                </a:solidFill>
              </a:rPr>
              <a:t>Over the last 25 years, I have taught children and students teachers ‘Historical and cross-cultural roots of mathematics’ with contributions such as Chinese Tangrams, Vedic (ancient Indian mathematics), Multiplication tables in different languages and Symmetry and African patterns in art / crafts / textiles. Student teachers work in groups to plan lesson activities, for example, </a:t>
            </a:r>
            <a:r>
              <a:rPr lang="en-GB" sz="1800" b="1" i="0" dirty="0">
                <a:solidFill>
                  <a:schemeClr val="bg1"/>
                </a:solidFill>
                <a:effectLst/>
              </a:rPr>
              <a:t>‘The Game AYO’, ‘Yoruba Number System’, ‘Towers of Hanoi’, ‘Crop Circles’ and ‘Tangrams, Sudoku and </a:t>
            </a:r>
            <a:r>
              <a:rPr lang="en-GB" sz="1800" b="1" i="0" dirty="0" err="1">
                <a:solidFill>
                  <a:schemeClr val="bg1"/>
                </a:solidFill>
                <a:effectLst/>
              </a:rPr>
              <a:t>Kenken</a:t>
            </a:r>
            <a:r>
              <a:rPr lang="en-GB" sz="1800" b="1" i="0" dirty="0">
                <a:solidFill>
                  <a:schemeClr val="bg1"/>
                </a:solidFill>
                <a:effectLst/>
              </a:rPr>
              <a:t>’. The purpose of engaging with such activities includes teaching pupils that mathematics has contributions from all over the world, over many centuries</a:t>
            </a:r>
            <a:r>
              <a:rPr lang="en-GB" sz="1800" b="1" dirty="0">
                <a:solidFill>
                  <a:schemeClr val="bg1"/>
                </a:solidFill>
              </a:rPr>
              <a:t>. </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50EC9-7E7D-4648-AC38-2A7BCBFB2EF6}"/>
              </a:ext>
            </a:extLst>
          </p:cNvPr>
          <p:cNvSpPr>
            <a:spLocks noGrp="1"/>
          </p:cNvSpPr>
          <p:nvPr>
            <p:ph type="title"/>
          </p:nvPr>
        </p:nvSpPr>
        <p:spPr>
          <a:xfrm>
            <a:off x="2152650" y="365126"/>
            <a:ext cx="7886700" cy="1325563"/>
          </a:xfrm>
        </p:spPr>
        <p:txBody>
          <a:bodyPr>
            <a:normAutofit/>
          </a:bodyPr>
          <a:lstStyle/>
          <a:p>
            <a:r>
              <a:rPr lang="en-GB" sz="4400" dirty="0">
                <a:latin typeface="Arial" panose="020B0604020202020204" pitchFamily="34" charset="0"/>
              </a:rPr>
              <a:t>The Fibonacci spiral</a:t>
            </a:r>
            <a:endParaRPr lang="en-US" dirty="0">
              <a:solidFill>
                <a:srgbClr val="FFFFFF"/>
              </a:solidFill>
            </a:endParaRPr>
          </a:p>
        </p:txBody>
      </p:sp>
      <p:sp>
        <p:nvSpPr>
          <p:cNvPr id="9" name="Content Placeholder 8">
            <a:extLst>
              <a:ext uri="{FF2B5EF4-FFF2-40B4-BE49-F238E27FC236}">
                <a16:creationId xmlns:a16="http://schemas.microsoft.com/office/drawing/2014/main" xmlns="" id="{0841E8A9-0BA0-4FD7-9057-71493D27EECD}"/>
              </a:ext>
            </a:extLst>
          </p:cNvPr>
          <p:cNvSpPr>
            <a:spLocks noGrp="1"/>
          </p:cNvSpPr>
          <p:nvPr>
            <p:ph idx="1"/>
          </p:nvPr>
        </p:nvSpPr>
        <p:spPr>
          <a:xfrm>
            <a:off x="412376" y="2021249"/>
            <a:ext cx="6215748" cy="4471626"/>
          </a:xfrm>
        </p:spPr>
        <p:txBody>
          <a:bodyPr>
            <a:normAutofit/>
          </a:bodyPr>
          <a:lstStyle/>
          <a:p>
            <a:pPr marL="0" indent="0">
              <a:buNone/>
            </a:pPr>
            <a:r>
              <a:rPr lang="en-GB" sz="3600" dirty="0">
                <a:latin typeface="Arial" panose="020B0604020202020204" pitchFamily="34" charset="0"/>
              </a:rPr>
              <a:t>This is </a:t>
            </a:r>
            <a:r>
              <a:rPr lang="en-GB" sz="3600" b="0" i="0" dirty="0">
                <a:effectLst/>
                <a:latin typeface="Arial" panose="020B0604020202020204" pitchFamily="34" charset="0"/>
              </a:rPr>
              <a:t>an approximation of the </a:t>
            </a:r>
            <a:r>
              <a:rPr lang="en-GB" sz="3600" b="0" i="0" u="none" strike="noStrike" dirty="0">
                <a:effectLst/>
                <a:latin typeface="Arial" panose="020B0604020202020204" pitchFamily="34" charset="0"/>
                <a:hlinkClick r:id="rId2" tooltip="Golden spiral">
                  <a:extLst>
                    <a:ext uri="{A12FA001-AC4F-418D-AE19-62706E023703}">
                      <ahyp:hlinkClr xmlns:ahyp="http://schemas.microsoft.com/office/drawing/2018/hyperlinkcolor" xmlns="" val="tx"/>
                    </a:ext>
                  </a:extLst>
                </a:hlinkClick>
              </a:rPr>
              <a:t>golden spiral</a:t>
            </a:r>
            <a:r>
              <a:rPr lang="en-GB" sz="3600" b="0" i="0" dirty="0">
                <a:effectLst/>
                <a:latin typeface="Arial" panose="020B0604020202020204" pitchFamily="34" charset="0"/>
              </a:rPr>
              <a:t> created by drawing </a:t>
            </a:r>
            <a:r>
              <a:rPr lang="en-GB" sz="3600" b="0" i="0" u="none" strike="noStrike" dirty="0">
                <a:effectLst/>
                <a:latin typeface="Arial" panose="020B0604020202020204" pitchFamily="34" charset="0"/>
                <a:hlinkClick r:id="rId3" tooltip="Circular arc">
                  <a:extLst>
                    <a:ext uri="{A12FA001-AC4F-418D-AE19-62706E023703}">
                      <ahyp:hlinkClr xmlns:ahyp="http://schemas.microsoft.com/office/drawing/2018/hyperlinkcolor" xmlns="" val="tx"/>
                    </a:ext>
                  </a:extLst>
                </a:hlinkClick>
              </a:rPr>
              <a:t>circular arcs</a:t>
            </a:r>
            <a:r>
              <a:rPr lang="en-GB" sz="3600" b="0" i="0" dirty="0">
                <a:effectLst/>
                <a:latin typeface="Arial" panose="020B0604020202020204" pitchFamily="34" charset="0"/>
              </a:rPr>
              <a:t> connecting the opposite corners of squares in the Fibonacci tiling. </a:t>
            </a:r>
            <a:endParaRPr lang="en-GB" sz="3600" dirty="0"/>
          </a:p>
          <a:p>
            <a:endParaRPr lang="en-US" sz="1700" dirty="0">
              <a:solidFill>
                <a:srgbClr val="FFFFFF"/>
              </a:solidFill>
            </a:endParaRPr>
          </a:p>
        </p:txBody>
      </p:sp>
      <p:pic>
        <p:nvPicPr>
          <p:cNvPr id="4" name="Picture 3">
            <a:extLst>
              <a:ext uri="{FF2B5EF4-FFF2-40B4-BE49-F238E27FC236}">
                <a16:creationId xmlns:a16="http://schemas.microsoft.com/office/drawing/2014/main" xmlns="" id="{B906543C-ABC7-4656-8ABD-3BF11553E7D5}"/>
              </a:ext>
            </a:extLst>
          </p:cNvPr>
          <p:cNvPicPr>
            <a:picLocks noChangeAspect="1"/>
          </p:cNvPicPr>
          <p:nvPr/>
        </p:nvPicPr>
        <p:blipFill>
          <a:blip r:embed="rId4"/>
          <a:stretch>
            <a:fillRect/>
          </a:stretch>
        </p:blipFill>
        <p:spPr>
          <a:xfrm>
            <a:off x="7386918" y="477050"/>
            <a:ext cx="4392706" cy="3195694"/>
          </a:xfrm>
          <a:prstGeom prst="rect">
            <a:avLst/>
          </a:prstGeom>
        </p:spPr>
      </p:pic>
      <p:pic>
        <p:nvPicPr>
          <p:cNvPr id="5" name="Content Placeholder 4">
            <a:extLst>
              <a:ext uri="{FF2B5EF4-FFF2-40B4-BE49-F238E27FC236}">
                <a16:creationId xmlns:a16="http://schemas.microsoft.com/office/drawing/2014/main" xmlns="" id="{081D1CF8-F979-46CA-A186-8DF9C81C6F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24165" y="3645924"/>
            <a:ext cx="4518968" cy="284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9486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Graphical user interface&#10;&#10;Description automatically generated">
            <a:extLst>
              <a:ext uri="{FF2B5EF4-FFF2-40B4-BE49-F238E27FC236}">
                <a16:creationId xmlns:a16="http://schemas.microsoft.com/office/drawing/2014/main" xmlns="" id="{6803BA38-3A9A-457E-9AB8-F08167F24F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9844" y="575084"/>
            <a:ext cx="2005991" cy="2382487"/>
          </a:xfrm>
          <a:prstGeom prst="rect">
            <a:avLst/>
          </a:prstGeom>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xmlns="" id="{3DF74F06-1F85-4322-91B4-8245C34DB6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53337" y="4755812"/>
            <a:ext cx="3022248" cy="1678158"/>
          </a:xfrm>
          <a:prstGeom prst="rect">
            <a:avLst/>
          </a:prstGeom>
          <a:extLst>
            <a:ext uri="{909E8E84-426E-40DD-AFC4-6F175D3DCCD1}">
              <a14:hiddenFill xmlns:a14="http://schemas.microsoft.com/office/drawing/2010/main">
                <a:solidFill>
                  <a:srgbClr val="FFFFFF"/>
                </a:solidFill>
              </a14:hiddenFill>
            </a:ext>
          </a:extLst>
        </p:spPr>
      </p:pic>
      <p:pic>
        <p:nvPicPr>
          <p:cNvPr id="5" name="Picture 12" descr="A spiral staircase with a metal railing&#10;&#10;Description automatically generated with low confidence">
            <a:extLst>
              <a:ext uri="{FF2B5EF4-FFF2-40B4-BE49-F238E27FC236}">
                <a16:creationId xmlns:a16="http://schemas.microsoft.com/office/drawing/2014/main" xmlns="" id="{4046C5FA-845C-4997-95D3-476343DB749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43298" y="4988613"/>
            <a:ext cx="2639734" cy="1162577"/>
          </a:xfrm>
          <a:prstGeom prst="rect">
            <a:avLst/>
          </a:prstGeom>
          <a:extLst>
            <a:ext uri="{909E8E84-426E-40DD-AFC4-6F175D3DCCD1}">
              <a14:hiddenFill xmlns:a14="http://schemas.microsoft.com/office/drawing/2010/main">
                <a:solidFill>
                  <a:srgbClr val="FFFFFF"/>
                </a:solidFill>
              </a14:hiddenFill>
            </a:ext>
          </a:extLst>
        </p:spPr>
      </p:pic>
      <p:pic>
        <p:nvPicPr>
          <p:cNvPr id="6" name="Picture 14" descr="minimalistic posters">
            <a:extLst>
              <a:ext uri="{FF2B5EF4-FFF2-40B4-BE49-F238E27FC236}">
                <a16:creationId xmlns:a16="http://schemas.microsoft.com/office/drawing/2014/main" xmlns="" id="{DA3F0CCC-AD80-4356-B5C4-34F9DF6E3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374" y="2283147"/>
            <a:ext cx="3712462" cy="2291706"/>
          </a:xfrm>
          <a:prstGeom prst="rect">
            <a:avLst/>
          </a:prstGeom>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xmlns="" id="{689166AC-F44B-4383-B948-E3F724B686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875" r="1" b="1"/>
          <a:stretch/>
        </p:blipFill>
        <p:spPr bwMode="auto">
          <a:xfrm>
            <a:off x="9305364" y="380380"/>
            <a:ext cx="2286001" cy="1770531"/>
          </a:xfrm>
          <a:prstGeom prst="rect">
            <a:avLst/>
          </a:prstGeom>
          <a:extLst>
            <a:ext uri="{909E8E84-426E-40DD-AFC4-6F175D3DCCD1}">
              <a14:hiddenFill xmlns:a14="http://schemas.microsoft.com/office/drawing/2010/main">
                <a:solidFill>
                  <a:srgbClr val="FFFFFF"/>
                </a:solidFill>
              </a14:hiddenFill>
            </a:ext>
          </a:extLst>
        </p:spPr>
      </p:pic>
      <p:pic>
        <p:nvPicPr>
          <p:cNvPr id="5130" name="Picture 10" descr="Diagram&#10;&#10;Description automatically generated">
            <a:extLst>
              <a:ext uri="{FF2B5EF4-FFF2-40B4-BE49-F238E27FC236}">
                <a16:creationId xmlns:a16="http://schemas.microsoft.com/office/drawing/2014/main" xmlns="" id="{73F59546-2BD3-438D-8005-149821E201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28820" y="4860165"/>
            <a:ext cx="1854537" cy="1545151"/>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57A320C2-A850-4B8C-B394-F6CFEC06401B}"/>
              </a:ext>
            </a:extLst>
          </p:cNvPr>
          <p:cNvSpPr>
            <a:spLocks noGrp="1"/>
          </p:cNvSpPr>
          <p:nvPr>
            <p:ph type="title"/>
          </p:nvPr>
        </p:nvSpPr>
        <p:spPr>
          <a:xfrm>
            <a:off x="385482" y="640080"/>
            <a:ext cx="5854534" cy="5579746"/>
          </a:xfrm>
        </p:spPr>
        <p:txBody>
          <a:bodyPr vert="horz" lIns="91440" tIns="45720" rIns="91440" bIns="45720" rtlCol="0" anchor="ctr">
            <a:normAutofit/>
          </a:bodyPr>
          <a:lstStyle/>
          <a:p>
            <a:pPr>
              <a:lnSpc>
                <a:spcPct val="90000"/>
              </a:lnSpc>
            </a:pPr>
            <a:r>
              <a:rPr lang="en-US" sz="3300" b="1" dirty="0">
                <a:ea typeface="+mj-ea"/>
                <a:cs typeface="+mj-cs"/>
              </a:rPr>
              <a:t>Golden Ratio </a:t>
            </a:r>
            <a:r>
              <a:rPr lang="en-US" sz="3300" dirty="0">
                <a:ea typeface="+mj-ea"/>
                <a:cs typeface="+mj-cs"/>
              </a:rPr>
              <a:t>– a proportioning system that governs the relationship of the smaller parts to the whole. It produces aesthetically pleasing shapes in nature, art and architecture. </a:t>
            </a:r>
          </a:p>
        </p:txBody>
      </p:sp>
    </p:spTree>
    <p:extLst>
      <p:ext uri="{BB962C8B-B14F-4D97-AF65-F5344CB8AC3E}">
        <p14:creationId xmlns:p14="http://schemas.microsoft.com/office/powerpoint/2010/main" val="4294066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892A47-43CE-4DBA-9D46-3E8F4C65B5BE}"/>
              </a:ext>
            </a:extLst>
          </p:cNvPr>
          <p:cNvSpPr>
            <a:spLocks noGrp="1"/>
          </p:cNvSpPr>
          <p:nvPr>
            <p:ph type="title"/>
          </p:nvPr>
        </p:nvSpPr>
        <p:spPr>
          <a:xfrm>
            <a:off x="4976601" y="4741948"/>
            <a:ext cx="5295863" cy="1794318"/>
          </a:xfrm>
        </p:spPr>
        <p:txBody>
          <a:bodyPr vert="horz" lIns="91440" tIns="45720" rIns="91440" bIns="45720" rtlCol="0" anchor="b">
            <a:normAutofit/>
          </a:bodyPr>
          <a:lstStyle/>
          <a:p>
            <a:pPr>
              <a:lnSpc>
                <a:spcPct val="90000"/>
              </a:lnSpc>
            </a:pPr>
            <a:r>
              <a:rPr lang="en-US" b="1" kern="1200" dirty="0">
                <a:latin typeface="+mj-lt"/>
                <a:ea typeface="+mj-ea"/>
                <a:cs typeface="+mj-cs"/>
              </a:rPr>
              <a:t>Patterns in architecture</a:t>
            </a:r>
          </a:p>
        </p:txBody>
      </p:sp>
      <p:pic>
        <p:nvPicPr>
          <p:cNvPr id="4102" name="Picture 6">
            <a:extLst>
              <a:ext uri="{FF2B5EF4-FFF2-40B4-BE49-F238E27FC236}">
                <a16:creationId xmlns:a16="http://schemas.microsoft.com/office/drawing/2014/main" xmlns="" id="{5143D6F6-81C0-46F6-8757-D7674E6169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31" r="-3" b="-3"/>
          <a:stretch/>
        </p:blipFill>
        <p:spPr bwMode="auto">
          <a:xfrm>
            <a:off x="367447" y="321733"/>
            <a:ext cx="2845104" cy="41113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xmlns="" id="{9B619D91-FC53-4E03-A354-90DCD98738B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74" r="4376" b="1"/>
          <a:stretch/>
        </p:blipFill>
        <p:spPr bwMode="auto">
          <a:xfrm>
            <a:off x="3578217" y="763430"/>
            <a:ext cx="4835260" cy="34132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xmlns="" id="{2A4414BB-E09A-4F36-94A6-713900413B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8" r="14492" b="-2"/>
          <a:stretch/>
        </p:blipFill>
        <p:spPr bwMode="auto">
          <a:xfrm>
            <a:off x="8947174" y="4632205"/>
            <a:ext cx="2846070" cy="2013804"/>
          </a:xfrm>
          <a:prstGeom prst="rect">
            <a:avLst/>
          </a:prstGeom>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xmlns="" id="{87916541-6A61-42B0-9AEF-6F36CFBD50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49" r="33629" b="1"/>
          <a:stretch/>
        </p:blipFill>
        <p:spPr bwMode="auto">
          <a:xfrm>
            <a:off x="8976066" y="414395"/>
            <a:ext cx="2848488" cy="411132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xmlns="" id="{285EB96E-850D-4437-A2FE-CD747F6A52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79" r="31983" b="-1"/>
          <a:stretch/>
        </p:blipFill>
        <p:spPr bwMode="auto">
          <a:xfrm>
            <a:off x="2032786" y="4522867"/>
            <a:ext cx="2846070" cy="201055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7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alphaModFix amt="79558"/>
          </a:blip>
          <a:stretch>
            <a:fillRect/>
          </a:stretch>
        </p:blipFill>
        <p:spPr>
          <a:xfrm>
            <a:off x="3654590" y="9369692"/>
            <a:ext cx="6862355" cy="3842920"/>
          </a:xfrm>
          <a:prstGeom prst="rect">
            <a:avLst/>
          </a:prstGeom>
          <a:ln w="12700">
            <a:miter lim="400000"/>
          </a:ln>
        </p:spPr>
      </p:pic>
      <p:pic>
        <p:nvPicPr>
          <p:cNvPr id="274" name="Image" descr="Image"/>
          <p:cNvPicPr>
            <a:picLocks noChangeAspect="1"/>
          </p:cNvPicPr>
          <p:nvPr/>
        </p:nvPicPr>
        <p:blipFill>
          <a:blip r:embed="rId3">
            <a:alphaModFix amt="79603"/>
          </a:blip>
          <a:stretch>
            <a:fillRect/>
          </a:stretch>
        </p:blipFill>
        <p:spPr>
          <a:xfrm>
            <a:off x="170537" y="225741"/>
            <a:ext cx="3221349" cy="4840825"/>
          </a:xfrm>
          <a:prstGeom prst="rect">
            <a:avLst/>
          </a:prstGeom>
          <a:ln w="12700">
            <a:miter lim="400000"/>
          </a:ln>
        </p:spPr>
      </p:pic>
      <p:pic>
        <p:nvPicPr>
          <p:cNvPr id="275" name="Image" descr="Image"/>
          <p:cNvPicPr>
            <a:picLocks noChangeAspect="1"/>
          </p:cNvPicPr>
          <p:nvPr/>
        </p:nvPicPr>
        <p:blipFill>
          <a:blip r:embed="rId4">
            <a:alphaModFix amt="79703"/>
          </a:blip>
          <a:srcRect t="19647" b="10328"/>
          <a:stretch>
            <a:fillRect/>
          </a:stretch>
        </p:blipFill>
        <p:spPr>
          <a:xfrm>
            <a:off x="4720591" y="247908"/>
            <a:ext cx="7335685" cy="3358071"/>
          </a:xfrm>
          <a:prstGeom prst="rect">
            <a:avLst/>
          </a:prstGeom>
          <a:ln w="12700">
            <a:miter lim="400000"/>
          </a:ln>
        </p:spPr>
      </p:pic>
      <p:sp>
        <p:nvSpPr>
          <p:cNvPr id="276" name="The Great Mosque of Djenne in conjunction with Djenne-Djenno (literally ancient Djenne) is one of the oldest continuously inhabited sites in all of sub-Saharan Africa.…"/>
          <p:cNvSpPr txBox="1"/>
          <p:nvPr/>
        </p:nvSpPr>
        <p:spPr>
          <a:xfrm>
            <a:off x="3472142" y="3829047"/>
            <a:ext cx="8459673" cy="2475037"/>
          </a:xfrm>
          <a:prstGeom prst="rect">
            <a:avLst/>
          </a:prstGeom>
          <a:ln w="12700">
            <a:miter lim="400000"/>
          </a:ln>
          <a:extLst>
            <a:ext uri="{C572A759-6A51-4108-AA02-DFA0A04FC94B}">
              <ma14:wrappingTextBoxFlag xmlns:ma14="http://schemas.microsoft.com/office/mac/drawingml/2011/main" val="1"/>
            </a:ext>
          </a:extLst>
        </p:spPr>
        <p:txBody>
          <a:bodyPr wrap="square" lIns="25400" tIns="25400" rIns="25400" bIns="25400" anchor="ctr">
            <a:spAutoFit/>
          </a:bodyPr>
          <a:lstStyle/>
          <a:p>
            <a:pPr defTabSz="228600">
              <a:defRPr sz="4500">
                <a:solidFill>
                  <a:srgbClr val="000000"/>
                </a:solidFill>
              </a:defRPr>
            </a:pPr>
            <a:r>
              <a:rPr sz="2250" dirty="0"/>
              <a:t>The Great Mosque of </a:t>
            </a:r>
            <a:r>
              <a:rPr sz="2250" dirty="0" err="1"/>
              <a:t>Djenne</a:t>
            </a:r>
            <a:r>
              <a:rPr sz="2250" dirty="0"/>
              <a:t> in conjunction with </a:t>
            </a:r>
            <a:r>
              <a:rPr sz="2250" dirty="0" err="1"/>
              <a:t>Djenne-Djenno</a:t>
            </a:r>
            <a:r>
              <a:rPr sz="2250" dirty="0"/>
              <a:t> (literally ancient </a:t>
            </a:r>
            <a:r>
              <a:rPr sz="2250" dirty="0" err="1"/>
              <a:t>Djenne</a:t>
            </a:r>
            <a:r>
              <a:rPr sz="2250" dirty="0"/>
              <a:t>) is one of the oldest continuously inhabited sites in all of sub-Saharan Africa. </a:t>
            </a:r>
          </a:p>
          <a:p>
            <a:pPr defTabSz="228600">
              <a:defRPr sz="4500">
                <a:solidFill>
                  <a:srgbClr val="000000"/>
                </a:solidFill>
              </a:defRPr>
            </a:pPr>
            <a:r>
              <a:rPr sz="2250" dirty="0"/>
              <a:t>Closely linked with the history of Timbuktu, the Great Mosque is thought to be the </a:t>
            </a:r>
            <a:r>
              <a:rPr sz="2250" b="1" dirty="0"/>
              <a:t>largest standing mud architecture structure in the world and one of the best examples of Malian architecture.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235A0A-B727-40FF-BF1D-3F3A401F9B63}"/>
              </a:ext>
            </a:extLst>
          </p:cNvPr>
          <p:cNvSpPr>
            <a:spLocks noGrp="1"/>
          </p:cNvSpPr>
          <p:nvPr>
            <p:ph type="title"/>
          </p:nvPr>
        </p:nvSpPr>
        <p:spPr>
          <a:xfrm>
            <a:off x="2152650" y="365126"/>
            <a:ext cx="7886700" cy="1325563"/>
          </a:xfrm>
        </p:spPr>
        <p:txBody>
          <a:bodyPr>
            <a:normAutofit/>
          </a:bodyPr>
          <a:lstStyle/>
          <a:p>
            <a:r>
              <a:rPr lang="en-GB" b="1" dirty="0"/>
              <a:t>Patterns in art – links to symmetry</a:t>
            </a:r>
          </a:p>
        </p:txBody>
      </p:sp>
      <p:sp>
        <p:nvSpPr>
          <p:cNvPr id="8" name="Content Placeholder 7">
            <a:extLst>
              <a:ext uri="{FF2B5EF4-FFF2-40B4-BE49-F238E27FC236}">
                <a16:creationId xmlns:a16="http://schemas.microsoft.com/office/drawing/2014/main" xmlns="" id="{3A601899-E3A1-49A7-BC90-AC1D7E97532D}"/>
              </a:ext>
            </a:extLst>
          </p:cNvPr>
          <p:cNvSpPr>
            <a:spLocks noGrp="1"/>
          </p:cNvSpPr>
          <p:nvPr>
            <p:ph idx="1"/>
          </p:nvPr>
        </p:nvSpPr>
        <p:spPr>
          <a:xfrm>
            <a:off x="439271" y="1690689"/>
            <a:ext cx="5994053" cy="4486274"/>
          </a:xfrm>
        </p:spPr>
        <p:txBody>
          <a:bodyPr>
            <a:normAutofit/>
          </a:bodyPr>
          <a:lstStyle/>
          <a:p>
            <a:pPr marL="0" indent="0" fontAlgn="base">
              <a:buNone/>
            </a:pPr>
            <a:r>
              <a:rPr lang="en-GB" sz="2400" dirty="0"/>
              <a:t>Make cross-curricular links with art and mathematics for example, by getting pupils to explore moulded tile patterns from 13</a:t>
            </a:r>
            <a:r>
              <a:rPr lang="en-GB" sz="2400" baseline="30000" dirty="0"/>
              <a:t>th</a:t>
            </a:r>
            <a:r>
              <a:rPr lang="en-GB" sz="2400" dirty="0"/>
              <a:t> and 14</a:t>
            </a:r>
            <a:r>
              <a:rPr lang="en-GB" sz="2400" baseline="30000" dirty="0"/>
              <a:t>th</a:t>
            </a:r>
            <a:r>
              <a:rPr lang="en-GB" sz="2400" dirty="0"/>
              <a:t> Century Iran, the Alhambra in Spain and interactive tessellations. Children can learn about different polygons and mathematical vocabulary and make their favourite patterns: </a:t>
            </a:r>
          </a:p>
          <a:p>
            <a:pPr marL="0" indent="0" fontAlgn="base">
              <a:buNone/>
            </a:pPr>
            <a:r>
              <a:rPr lang="en-GB" sz="2400" u="sng" baseline="30000" dirty="0">
                <a:hlinkClick r:id="rId2"/>
              </a:rPr>
              <a:t>https://nrich.maths.org/6069</a:t>
            </a:r>
            <a:r>
              <a:rPr lang="en-GB" sz="2400" baseline="30000" dirty="0"/>
              <a:t> </a:t>
            </a:r>
            <a:r>
              <a:rPr lang="en-GB" sz="2400" dirty="0"/>
              <a:t> </a:t>
            </a:r>
            <a:endParaRPr lang="en-US" sz="1700" dirty="0">
              <a:solidFill>
                <a:srgbClr val="FFFFFF"/>
              </a:solidFill>
            </a:endParaRPr>
          </a:p>
        </p:txBody>
      </p:sp>
      <p:pic>
        <p:nvPicPr>
          <p:cNvPr id="9" name="Picture 6">
            <a:extLst>
              <a:ext uri="{FF2B5EF4-FFF2-40B4-BE49-F238E27FC236}">
                <a16:creationId xmlns:a16="http://schemas.microsoft.com/office/drawing/2014/main" xmlns="" id="{3BF51F06-E404-45A7-A9EC-A7E6F93AA9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51" r="-3" b="14364"/>
          <a:stretch/>
        </p:blipFill>
        <p:spPr bwMode="auto">
          <a:xfrm>
            <a:off x="9672700" y="3808268"/>
            <a:ext cx="2256410" cy="2519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xmlns="" id="{207AED5B-CD84-4E98-AC6E-EC988323B2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22287" y="4094958"/>
            <a:ext cx="2512887" cy="24375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60E3B7C8-1A88-4359-A2D0-F452F05E3A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481" r="1" b="14251"/>
          <a:stretch/>
        </p:blipFill>
        <p:spPr bwMode="auto">
          <a:xfrm>
            <a:off x="8979879" y="521837"/>
            <a:ext cx="2879995" cy="1554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9CC73890-5893-4606-81F2-5A089A11DFDE}"/>
              </a:ext>
              <a:ext uri="{C183D7F6-B498-43B3-948B-1728B52AA6E4}">
                <adec:decorative xmlns:adec="http://schemas.microsoft.com/office/drawing/2017/decorative" xmlns=""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87" r="1" b="7432"/>
          <a:stretch/>
        </p:blipFill>
        <p:spPr bwMode="auto">
          <a:xfrm>
            <a:off x="6360357" y="858515"/>
            <a:ext cx="2969822" cy="329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08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xmlns="" id="{E1499EF4-8F93-4C5A-A82E-5940919428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81" r="36865" b="2"/>
          <a:stretch/>
        </p:blipFill>
        <p:spPr bwMode="auto">
          <a:xfrm>
            <a:off x="471425" y="502922"/>
            <a:ext cx="1813074" cy="2753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DF572097-92D7-4058-A45C-541D04245E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69" r="36577" b="-2"/>
          <a:stretch/>
        </p:blipFill>
        <p:spPr bwMode="auto">
          <a:xfrm>
            <a:off x="2625741" y="457198"/>
            <a:ext cx="1813891" cy="27533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xmlns="" id="{7D012F22-553C-49DD-8E55-71AF67AEC1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79" r="15782" b="-2"/>
          <a:stretch/>
        </p:blipFill>
        <p:spPr bwMode="auto">
          <a:xfrm>
            <a:off x="7287740" y="457199"/>
            <a:ext cx="2515629" cy="38202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xmlns="" id="{4189F8C7-7562-4917-9F70-A0152222D6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60" r="6494" b="4"/>
          <a:stretch/>
        </p:blipFill>
        <p:spPr bwMode="auto">
          <a:xfrm>
            <a:off x="10031333" y="457200"/>
            <a:ext cx="1813069" cy="27533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3E29C524-9590-496F-8D0C-B0DA5B2ECE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94" r="17957" b="4"/>
          <a:stretch/>
        </p:blipFill>
        <p:spPr bwMode="auto">
          <a:xfrm>
            <a:off x="5132607" y="454944"/>
            <a:ext cx="1926786" cy="29260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A1E894C3-759D-4EEB-B73C-71706998BB50}"/>
              </a:ext>
            </a:extLst>
          </p:cNvPr>
          <p:cNvSpPr>
            <a:spLocks noGrp="1"/>
          </p:cNvSpPr>
          <p:nvPr>
            <p:ph type="title"/>
          </p:nvPr>
        </p:nvSpPr>
        <p:spPr>
          <a:xfrm>
            <a:off x="6392740" y="3474720"/>
            <a:ext cx="5451662" cy="2666104"/>
          </a:xfrm>
        </p:spPr>
        <p:txBody>
          <a:bodyPr>
            <a:normAutofit/>
          </a:bodyPr>
          <a:lstStyle/>
          <a:p>
            <a:r>
              <a:rPr lang="en-GB" sz="2400" b="1" dirty="0"/>
              <a:t>Patterns in African textiles</a:t>
            </a:r>
          </a:p>
        </p:txBody>
      </p:sp>
      <p:sp>
        <p:nvSpPr>
          <p:cNvPr id="3" name="Content Placeholder 2">
            <a:extLst>
              <a:ext uri="{FF2B5EF4-FFF2-40B4-BE49-F238E27FC236}">
                <a16:creationId xmlns:a16="http://schemas.microsoft.com/office/drawing/2014/main" xmlns="" id="{D46D4B2A-9700-4BBC-80F3-C22D646027A7}"/>
              </a:ext>
            </a:extLst>
          </p:cNvPr>
          <p:cNvSpPr>
            <a:spLocks noGrp="1"/>
          </p:cNvSpPr>
          <p:nvPr>
            <p:ph idx="1"/>
          </p:nvPr>
        </p:nvSpPr>
        <p:spPr>
          <a:xfrm>
            <a:off x="6383737" y="4510585"/>
            <a:ext cx="4024957" cy="1758732"/>
          </a:xfrm>
        </p:spPr>
        <p:txBody>
          <a:bodyPr>
            <a:normAutofit/>
          </a:bodyPr>
          <a:lstStyle/>
          <a:p>
            <a:pPr marL="0" indent="0">
              <a:buNone/>
            </a:pPr>
            <a:endParaRPr lang="en-GB" sz="1600" dirty="0">
              <a:solidFill>
                <a:srgbClr val="FFFFFF"/>
              </a:solidFill>
            </a:endParaRPr>
          </a:p>
          <a:p>
            <a:pPr marL="0" indent="0">
              <a:buNone/>
            </a:pPr>
            <a:endParaRPr lang="en-GB" sz="1600" dirty="0">
              <a:solidFill>
                <a:srgbClr val="FFFFFF"/>
              </a:solidFill>
            </a:endParaRPr>
          </a:p>
          <a:p>
            <a:endParaRPr lang="en-GB" sz="1600" dirty="0">
              <a:solidFill>
                <a:srgbClr val="FFFFFF"/>
              </a:solidFill>
            </a:endParaRPr>
          </a:p>
        </p:txBody>
      </p:sp>
      <p:pic>
        <p:nvPicPr>
          <p:cNvPr id="1026" name="Picture 2">
            <a:extLst>
              <a:ext uri="{FF2B5EF4-FFF2-40B4-BE49-F238E27FC236}">
                <a16:creationId xmlns:a16="http://schemas.microsoft.com/office/drawing/2014/main" xmlns="" id="{E9B1D98D-9F27-4547-933F-C80375CC1A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79" r="2501" b="4"/>
          <a:stretch/>
        </p:blipFill>
        <p:spPr bwMode="auto">
          <a:xfrm>
            <a:off x="460970" y="3474720"/>
            <a:ext cx="1927661" cy="29260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xmlns="" id="{162AFA3D-94B9-4EB9-BC49-CBD5958CC5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0882" y="354329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458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a:extLst>
              <a:ext uri="{FF2B5EF4-FFF2-40B4-BE49-F238E27FC236}">
                <a16:creationId xmlns:a16="http://schemas.microsoft.com/office/drawing/2014/main" xmlns="" id="{D0DACEAB-2CC3-43AE-B5FB-7F0E7D51BC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9091" y="393700"/>
            <a:ext cx="2152743" cy="2906204"/>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93ECBC96-B3CF-49B2-BC2F-B242B2D8BA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37" r="20843" b="-3"/>
          <a:stretch/>
        </p:blipFill>
        <p:spPr bwMode="auto">
          <a:xfrm>
            <a:off x="448701" y="3344356"/>
            <a:ext cx="2536545" cy="3037955"/>
          </a:xfrm>
          <a:prstGeom prst="rect">
            <a:avLst/>
          </a:prstGeom>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xmlns="" id="{525CFCB6-C12B-4303-9036-65FCB2F5FF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871" r="27019" b="2"/>
          <a:stretch/>
        </p:blipFill>
        <p:spPr bwMode="auto">
          <a:xfrm>
            <a:off x="2723215" y="1128713"/>
            <a:ext cx="1535503" cy="1839912"/>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xmlns="" id="{B3D0879F-15DF-44FB-B595-FDF7A958AB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71" r="7845" b="2"/>
          <a:stretch/>
        </p:blipFill>
        <p:spPr bwMode="auto">
          <a:xfrm>
            <a:off x="3693644" y="3139097"/>
            <a:ext cx="2701693" cy="3243214"/>
          </a:xfrm>
          <a:prstGeom prst="rect">
            <a:avLst/>
          </a:prstGeom>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xmlns="" id="{B1C74416-77A7-4E64-A90A-E9CE9070B3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639" r="2" b="10883"/>
          <a:stretch/>
        </p:blipFill>
        <p:spPr bwMode="auto">
          <a:xfrm>
            <a:off x="9816353" y="500063"/>
            <a:ext cx="1889126" cy="2258692"/>
          </a:xfrm>
          <a:prstGeom prst="rect">
            <a:avLst/>
          </a:prstGeom>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xmlns="" id="{66AE56F5-8A74-4341-ABED-955820A838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998" r="-2" b="6540"/>
          <a:stretch/>
        </p:blipFill>
        <p:spPr bwMode="auto">
          <a:xfrm>
            <a:off x="6493950" y="1799012"/>
            <a:ext cx="2323119" cy="2785204"/>
          </a:xfrm>
          <a:prstGeom prst="rect">
            <a:avLst/>
          </a:prstGeom>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AC4E5EB5-BD35-465F-82E4-7B230CA923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809" r="20803" b="1"/>
          <a:stretch/>
        </p:blipFill>
        <p:spPr bwMode="auto">
          <a:xfrm>
            <a:off x="8817069" y="2837423"/>
            <a:ext cx="2935288" cy="35448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C2CF9E39-EBE4-4FEC-988F-BEA2C0E87555}"/>
              </a:ext>
            </a:extLst>
          </p:cNvPr>
          <p:cNvSpPr>
            <a:spLocks noGrp="1"/>
          </p:cNvSpPr>
          <p:nvPr>
            <p:ph type="title"/>
          </p:nvPr>
        </p:nvSpPr>
        <p:spPr>
          <a:xfrm>
            <a:off x="2152650" y="365126"/>
            <a:ext cx="7886700" cy="1325563"/>
          </a:xfrm>
        </p:spPr>
        <p:txBody>
          <a:bodyPr vert="horz" lIns="91440" tIns="45720" rIns="91440" bIns="45720" rtlCol="0" anchor="ctr">
            <a:normAutofit/>
          </a:bodyPr>
          <a:lstStyle/>
          <a:p>
            <a:pPr algn="ctr">
              <a:lnSpc>
                <a:spcPct val="90000"/>
              </a:lnSpc>
            </a:pPr>
            <a:r>
              <a:rPr lang="en-US" b="1" kern="1200" dirty="0">
                <a:solidFill>
                  <a:schemeClr val="tx1"/>
                </a:solidFill>
                <a:latin typeface="+mj-lt"/>
                <a:ea typeface="+mj-ea"/>
                <a:cs typeface="+mj-cs"/>
              </a:rPr>
              <a:t>Patterns in Native </a:t>
            </a:r>
            <a:r>
              <a:rPr lang="en-US" b="1" kern="1200" dirty="0" smtClean="0">
                <a:solidFill>
                  <a:schemeClr val="tx1"/>
                </a:solidFill>
                <a:latin typeface="+mj-lt"/>
                <a:ea typeface="+mj-ea"/>
                <a:cs typeface="+mj-cs"/>
              </a:rPr>
              <a:t>American  designs</a:t>
            </a:r>
            <a:endParaRPr lang="en-US" b="1" kern="1200" dirty="0">
              <a:solidFill>
                <a:schemeClr val="tx1"/>
              </a:solidFill>
              <a:latin typeface="+mj-lt"/>
              <a:ea typeface="+mj-ea"/>
              <a:cs typeface="+mj-cs"/>
            </a:endParaRPr>
          </a:p>
        </p:txBody>
      </p:sp>
    </p:spTree>
    <p:extLst>
      <p:ext uri="{BB962C8B-B14F-4D97-AF65-F5344CB8AC3E}">
        <p14:creationId xmlns:p14="http://schemas.microsoft.com/office/powerpoint/2010/main" val="3138038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Background pattern&#10;&#10;Description automatically generated">
            <a:extLst>
              <a:ext uri="{FF2B5EF4-FFF2-40B4-BE49-F238E27FC236}">
                <a16:creationId xmlns:a16="http://schemas.microsoft.com/office/drawing/2014/main" xmlns="" id="{D438389D-95BB-4C03-9A58-234C888107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17" r="2" b="17488"/>
          <a:stretch/>
        </p:blipFill>
        <p:spPr bwMode="auto">
          <a:xfrm>
            <a:off x="303232" y="406142"/>
            <a:ext cx="244153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xmlns="" id="{A25FC098-EC85-4B5F-A843-66BA4A325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704" r="2" b="20818"/>
          <a:stretch/>
        </p:blipFill>
        <p:spPr bwMode="auto">
          <a:xfrm>
            <a:off x="7876234" y="409771"/>
            <a:ext cx="3912356" cy="271317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3082" name="Picture 10" descr="Background pattern&#10;&#10;Description automatically generated">
            <a:extLst>
              <a:ext uri="{FF2B5EF4-FFF2-40B4-BE49-F238E27FC236}">
                <a16:creationId xmlns:a16="http://schemas.microsoft.com/office/drawing/2014/main" xmlns="" id="{7FD92BFB-F57C-4F41-903E-0D5950AE96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99" r="10708" b="3"/>
          <a:stretch/>
        </p:blipFill>
        <p:spPr bwMode="auto">
          <a:xfrm>
            <a:off x="5109192" y="459640"/>
            <a:ext cx="2932149" cy="2663308"/>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3080" name="Picture 8" descr="Background pattern&#10;&#10;Description automatically generated">
            <a:extLst>
              <a:ext uri="{FF2B5EF4-FFF2-40B4-BE49-F238E27FC236}">
                <a16:creationId xmlns:a16="http://schemas.microsoft.com/office/drawing/2014/main" xmlns="" id="{D28B06F8-08D9-421C-8263-88F589CA2E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14" r="7053" b="1"/>
          <a:stretch/>
        </p:blipFill>
        <p:spPr bwMode="auto">
          <a:xfrm>
            <a:off x="301393" y="3008139"/>
            <a:ext cx="4615753" cy="3627290"/>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4E43BB41-DE3D-4B74-A916-4012B99974EA}"/>
              </a:ext>
            </a:extLst>
          </p:cNvPr>
          <p:cNvSpPr>
            <a:spLocks noGrp="1"/>
          </p:cNvSpPr>
          <p:nvPr>
            <p:ph type="title"/>
          </p:nvPr>
        </p:nvSpPr>
        <p:spPr>
          <a:xfrm>
            <a:off x="4917146" y="3361764"/>
            <a:ext cx="6973461" cy="2991971"/>
          </a:xfrm>
        </p:spPr>
        <p:txBody>
          <a:bodyPr vert="horz" lIns="91440" tIns="45720" rIns="91440" bIns="45720" rtlCol="0" anchor="t">
            <a:normAutofit/>
          </a:bodyPr>
          <a:lstStyle/>
          <a:p>
            <a:pPr algn="ctr">
              <a:lnSpc>
                <a:spcPct val="90000"/>
              </a:lnSpc>
            </a:pPr>
            <a:r>
              <a:rPr lang="en-US" sz="6000" b="1" dirty="0">
                <a:ea typeface="+mj-ea"/>
                <a:cs typeface="+mj-cs"/>
              </a:rPr>
              <a:t>Patterns in Aboriginal designs</a:t>
            </a:r>
          </a:p>
        </p:txBody>
      </p:sp>
      <p:pic>
        <p:nvPicPr>
          <p:cNvPr id="3078" name="Picture 6">
            <a:extLst>
              <a:ext uri="{FF2B5EF4-FFF2-40B4-BE49-F238E27FC236}">
                <a16:creationId xmlns:a16="http://schemas.microsoft.com/office/drawing/2014/main" xmlns="" id="{90499892-8190-41B6-9790-6ECBFC2255D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02" r="-3" b="-3"/>
          <a:stretch/>
        </p:blipFill>
        <p:spPr bwMode="auto">
          <a:xfrm>
            <a:off x="2620545" y="457036"/>
            <a:ext cx="2932149" cy="2312288"/>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056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DATES"/>
          <p:cNvSpPr txBox="1"/>
          <p:nvPr/>
        </p:nvSpPr>
        <p:spPr>
          <a:xfrm>
            <a:off x="263247" y="164388"/>
            <a:ext cx="927177" cy="4591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sz="5300" b="1">
                <a:solidFill>
                  <a:srgbClr val="000000"/>
                </a:solidFill>
              </a:defRPr>
            </a:lvl1pPr>
          </a:lstStyle>
          <a:p>
            <a:r>
              <a:rPr sz="2650" dirty="0"/>
              <a:t>DATES</a:t>
            </a:r>
          </a:p>
        </p:txBody>
      </p:sp>
      <p:sp>
        <p:nvSpPr>
          <p:cNvPr id="202" name="Line"/>
          <p:cNvSpPr/>
          <p:nvPr/>
        </p:nvSpPr>
        <p:spPr>
          <a:xfrm>
            <a:off x="219101" y="5518090"/>
            <a:ext cx="11753798" cy="1"/>
          </a:xfrm>
          <a:prstGeom prst="line">
            <a:avLst/>
          </a:prstGeom>
          <a:ln w="76200">
            <a:solidFill>
              <a:srgbClr val="000000"/>
            </a:solidFill>
            <a:miter lim="400000"/>
          </a:ln>
        </p:spPr>
        <p:txBody>
          <a:bodyPr lIns="22859" tIns="22859" rIns="22859" bIns="22859"/>
          <a:lstStyle/>
          <a:p>
            <a:pPr defTabSz="1219169"/>
            <a:endParaRPr sz="900"/>
          </a:p>
        </p:txBody>
      </p:sp>
      <p:sp>
        <p:nvSpPr>
          <p:cNvPr id="203" name="Line"/>
          <p:cNvSpPr/>
          <p:nvPr/>
        </p:nvSpPr>
        <p:spPr>
          <a:xfrm flipV="1">
            <a:off x="8530071" y="7603938"/>
            <a:ext cx="1" cy="635001"/>
          </a:xfrm>
          <a:prstGeom prst="line">
            <a:avLst/>
          </a:prstGeom>
          <a:ln w="25400">
            <a:solidFill>
              <a:srgbClr val="000000"/>
            </a:solidFill>
            <a:miter lim="400000"/>
          </a:ln>
        </p:spPr>
        <p:txBody>
          <a:bodyPr lIns="22859" tIns="22859" rIns="22859" bIns="22859"/>
          <a:lstStyle/>
          <a:p>
            <a:pPr defTabSz="1219169"/>
            <a:endParaRPr sz="900"/>
          </a:p>
        </p:txBody>
      </p:sp>
      <p:sp>
        <p:nvSpPr>
          <p:cNvPr id="204" name="Line"/>
          <p:cNvSpPr/>
          <p:nvPr/>
        </p:nvSpPr>
        <p:spPr>
          <a:xfrm flipV="1">
            <a:off x="1681355" y="5200590"/>
            <a:ext cx="1" cy="635001"/>
          </a:xfrm>
          <a:prstGeom prst="line">
            <a:avLst/>
          </a:prstGeom>
          <a:ln w="25400">
            <a:solidFill>
              <a:srgbClr val="000000"/>
            </a:solidFill>
            <a:miter lim="400000"/>
          </a:ln>
        </p:spPr>
        <p:txBody>
          <a:bodyPr lIns="22859" tIns="22859" rIns="22859" bIns="22859"/>
          <a:lstStyle/>
          <a:p>
            <a:pPr defTabSz="1219169"/>
            <a:endParaRPr sz="900"/>
          </a:p>
        </p:txBody>
      </p:sp>
      <p:sp>
        <p:nvSpPr>
          <p:cNvPr id="205" name="Line"/>
          <p:cNvSpPr/>
          <p:nvPr/>
        </p:nvSpPr>
        <p:spPr>
          <a:xfrm>
            <a:off x="711939" y="7921438"/>
            <a:ext cx="11094243" cy="1"/>
          </a:xfrm>
          <a:prstGeom prst="line">
            <a:avLst/>
          </a:prstGeom>
          <a:ln w="76200">
            <a:solidFill>
              <a:srgbClr val="000000"/>
            </a:solidFill>
            <a:miter lim="400000"/>
          </a:ln>
        </p:spPr>
        <p:txBody>
          <a:bodyPr lIns="22859" tIns="22859" rIns="22859" bIns="22859"/>
          <a:lstStyle/>
          <a:p>
            <a:pPr defTabSz="1219169"/>
            <a:endParaRPr sz="900"/>
          </a:p>
        </p:txBody>
      </p:sp>
      <p:sp>
        <p:nvSpPr>
          <p:cNvPr id="206" name="Line"/>
          <p:cNvSpPr/>
          <p:nvPr/>
        </p:nvSpPr>
        <p:spPr>
          <a:xfrm flipV="1">
            <a:off x="7427579" y="5279652"/>
            <a:ext cx="1" cy="635001"/>
          </a:xfrm>
          <a:prstGeom prst="line">
            <a:avLst/>
          </a:prstGeom>
          <a:ln w="25400">
            <a:solidFill>
              <a:srgbClr val="000000"/>
            </a:solidFill>
            <a:miter lim="400000"/>
          </a:ln>
        </p:spPr>
        <p:txBody>
          <a:bodyPr lIns="22859" tIns="22859" rIns="22859" bIns="22859"/>
          <a:lstStyle/>
          <a:p>
            <a:pPr defTabSz="1219169"/>
            <a:endParaRPr sz="900"/>
          </a:p>
        </p:txBody>
      </p:sp>
      <p:sp>
        <p:nvSpPr>
          <p:cNvPr id="207" name="Line"/>
          <p:cNvSpPr/>
          <p:nvPr/>
        </p:nvSpPr>
        <p:spPr>
          <a:xfrm flipV="1">
            <a:off x="221044" y="5200590"/>
            <a:ext cx="2" cy="635001"/>
          </a:xfrm>
          <a:prstGeom prst="line">
            <a:avLst/>
          </a:prstGeom>
          <a:ln w="25400">
            <a:solidFill>
              <a:srgbClr val="000000"/>
            </a:solidFill>
            <a:miter lim="400000"/>
          </a:ln>
        </p:spPr>
        <p:txBody>
          <a:bodyPr lIns="22859" tIns="22859" rIns="22859" bIns="22859"/>
          <a:lstStyle/>
          <a:p>
            <a:pPr defTabSz="1219169"/>
            <a:endParaRPr sz="900"/>
          </a:p>
        </p:txBody>
      </p:sp>
      <p:sp>
        <p:nvSpPr>
          <p:cNvPr id="208" name="Line"/>
          <p:cNvSpPr/>
          <p:nvPr/>
        </p:nvSpPr>
        <p:spPr>
          <a:xfrm flipV="1">
            <a:off x="4639798" y="5200590"/>
            <a:ext cx="1" cy="635001"/>
          </a:xfrm>
          <a:prstGeom prst="line">
            <a:avLst/>
          </a:prstGeom>
          <a:ln w="25400">
            <a:solidFill>
              <a:srgbClr val="000000"/>
            </a:solidFill>
            <a:miter lim="400000"/>
          </a:ln>
        </p:spPr>
        <p:txBody>
          <a:bodyPr lIns="22859" tIns="22859" rIns="22859" bIns="22859"/>
          <a:lstStyle/>
          <a:p>
            <a:pPr defTabSz="1219169"/>
            <a:endParaRPr sz="900"/>
          </a:p>
        </p:txBody>
      </p:sp>
      <p:sp>
        <p:nvSpPr>
          <p:cNvPr id="209" name="1000 BC"/>
          <p:cNvSpPr txBox="1"/>
          <p:nvPr/>
        </p:nvSpPr>
        <p:spPr>
          <a:xfrm>
            <a:off x="4314937" y="5956825"/>
            <a:ext cx="458459" cy="189796"/>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b="1">
                <a:solidFill>
                  <a:srgbClr val="000000"/>
                </a:solidFill>
              </a:defRPr>
            </a:lvl1pPr>
          </a:lstStyle>
          <a:p>
            <a:r>
              <a:rPr sz="900"/>
              <a:t> 1000 BC</a:t>
            </a:r>
          </a:p>
        </p:txBody>
      </p:sp>
      <p:sp>
        <p:nvSpPr>
          <p:cNvPr id="210" name="3000 BC"/>
          <p:cNvSpPr txBox="1"/>
          <p:nvPr/>
        </p:nvSpPr>
        <p:spPr>
          <a:xfrm>
            <a:off x="1532926" y="5956825"/>
            <a:ext cx="432811" cy="189796"/>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b="1">
                <a:solidFill>
                  <a:srgbClr val="000000"/>
                </a:solidFill>
              </a:defRPr>
            </a:lvl1pPr>
          </a:lstStyle>
          <a:p>
            <a:r>
              <a:rPr sz="900"/>
              <a:t>3000 BC</a:t>
            </a:r>
          </a:p>
        </p:txBody>
      </p:sp>
      <p:sp>
        <p:nvSpPr>
          <p:cNvPr id="211" name="2000 BC"/>
          <p:cNvSpPr txBox="1"/>
          <p:nvPr/>
        </p:nvSpPr>
        <p:spPr>
          <a:xfrm>
            <a:off x="3029283" y="5956825"/>
            <a:ext cx="432811" cy="189796"/>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b="1">
                <a:solidFill>
                  <a:srgbClr val="000000"/>
                </a:solidFill>
              </a:defRPr>
            </a:lvl1pPr>
          </a:lstStyle>
          <a:p>
            <a:r>
              <a:rPr sz="900"/>
              <a:t>2000 BC</a:t>
            </a:r>
          </a:p>
        </p:txBody>
      </p:sp>
      <p:sp>
        <p:nvSpPr>
          <p:cNvPr id="212" name="AD"/>
          <p:cNvSpPr txBox="1"/>
          <p:nvPr/>
        </p:nvSpPr>
        <p:spPr>
          <a:xfrm>
            <a:off x="7139315" y="5841408"/>
            <a:ext cx="500137" cy="420628"/>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sz="4800" b="1">
                <a:solidFill>
                  <a:srgbClr val="000000"/>
                </a:solidFill>
              </a:defRPr>
            </a:lvl1pPr>
          </a:lstStyle>
          <a:p>
            <a:r>
              <a:rPr sz="2400"/>
              <a:t> AD</a:t>
            </a:r>
          </a:p>
        </p:txBody>
      </p:sp>
      <p:sp>
        <p:nvSpPr>
          <p:cNvPr id="213" name="Bronze Age 3000 - 1200 BC"/>
          <p:cNvSpPr txBox="1"/>
          <p:nvPr/>
        </p:nvSpPr>
        <p:spPr>
          <a:xfrm>
            <a:off x="1848108" y="1276704"/>
            <a:ext cx="3365998" cy="359073"/>
          </a:xfrm>
          <a:prstGeom prst="rect">
            <a:avLst/>
          </a:prstGeom>
          <a:gradFill>
            <a:gsLst>
              <a:gs pos="0">
                <a:schemeClr val="accent1">
                  <a:lumOff val="16847"/>
                  <a:alpha val="80471"/>
                </a:schemeClr>
              </a:gs>
              <a:gs pos="100000">
                <a:schemeClr val="accent1">
                  <a:lumOff val="-13575"/>
                  <a:alpha val="80471"/>
                </a:scheme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4000" b="1">
                <a:solidFill>
                  <a:srgbClr val="000000"/>
                </a:solidFill>
              </a:defRPr>
            </a:lvl1pPr>
          </a:lstStyle>
          <a:p>
            <a:r>
              <a:rPr sz="2000"/>
              <a:t>Bronze Age 3000 - 1200 BC</a:t>
            </a:r>
          </a:p>
        </p:txBody>
      </p:sp>
      <p:sp>
        <p:nvSpPr>
          <p:cNvPr id="214" name="Indus Valley 2500 - 1700 BC"/>
          <p:cNvSpPr txBox="1"/>
          <p:nvPr/>
        </p:nvSpPr>
        <p:spPr>
          <a:xfrm>
            <a:off x="2704752" y="1791786"/>
            <a:ext cx="2315843" cy="589905"/>
          </a:xfrm>
          <a:prstGeom prst="rect">
            <a:avLst/>
          </a:prstGeom>
          <a:gradFill>
            <a:gsLst>
              <a:gs pos="0">
                <a:srgbClr val="00F900">
                  <a:alpha val="80471"/>
                </a:srgbClr>
              </a:gs>
              <a:gs pos="100000">
                <a:srgbClr val="1EB001">
                  <a:alpha val="80471"/>
                </a:srgbClr>
              </a:gs>
            </a:gsLst>
            <a:lin ang="5400000"/>
          </a:gradFill>
          <a:ln w="25400">
            <a:solidFill>
              <a:srgbClr val="1EB001">
                <a:alpha val="80471"/>
              </a:srgb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defTabSz="1219169">
              <a:defRPr sz="3500" b="1">
                <a:solidFill>
                  <a:srgbClr val="000000"/>
                </a:solidFill>
              </a:defRPr>
            </a:pPr>
            <a:r>
              <a:rPr sz="1750"/>
              <a:t>Indus Valley</a:t>
            </a:r>
          </a:p>
          <a:p>
            <a:pPr defTabSz="1219169">
              <a:defRPr sz="3500" b="1">
                <a:solidFill>
                  <a:srgbClr val="000000"/>
                </a:solidFill>
              </a:defRPr>
            </a:pPr>
            <a:r>
              <a:rPr sz="1750"/>
              <a:t>2500 - 1700 BC</a:t>
            </a:r>
          </a:p>
        </p:txBody>
      </p:sp>
      <p:sp>
        <p:nvSpPr>
          <p:cNvPr id="215" name="Vedics 1500 - 500 BC"/>
          <p:cNvSpPr txBox="1"/>
          <p:nvPr/>
        </p:nvSpPr>
        <p:spPr>
          <a:xfrm>
            <a:off x="4319843" y="3006830"/>
            <a:ext cx="2315843" cy="320601"/>
          </a:xfrm>
          <a:prstGeom prst="rect">
            <a:avLst/>
          </a:prstGeom>
          <a:gradFill>
            <a:gsLst>
              <a:gs pos="0">
                <a:srgbClr val="00F900"/>
              </a:gs>
              <a:gs pos="100000">
                <a:schemeClr val="accent3">
                  <a:hueOff val="362282"/>
                  <a:satOff val="31803"/>
                  <a:lumOff val="-18242"/>
                </a:scheme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3500" b="1">
                <a:solidFill>
                  <a:srgbClr val="000000"/>
                </a:solidFill>
              </a:defRPr>
            </a:lvl1pPr>
          </a:lstStyle>
          <a:p>
            <a:r>
              <a:rPr sz="1750"/>
              <a:t>Vedics 1500 - 500 BC</a:t>
            </a:r>
          </a:p>
        </p:txBody>
      </p:sp>
      <p:sp>
        <p:nvSpPr>
          <p:cNvPr id="216" name="Line"/>
          <p:cNvSpPr/>
          <p:nvPr/>
        </p:nvSpPr>
        <p:spPr>
          <a:xfrm flipV="1">
            <a:off x="9231257" y="5279652"/>
            <a:ext cx="1" cy="635001"/>
          </a:xfrm>
          <a:prstGeom prst="line">
            <a:avLst/>
          </a:prstGeom>
          <a:ln w="25400">
            <a:solidFill>
              <a:srgbClr val="000000"/>
            </a:solidFill>
            <a:miter lim="400000"/>
          </a:ln>
        </p:spPr>
        <p:txBody>
          <a:bodyPr lIns="22859" tIns="22859" rIns="22859" bIns="22859"/>
          <a:lstStyle/>
          <a:p>
            <a:pPr defTabSz="1219169"/>
            <a:endParaRPr sz="900"/>
          </a:p>
        </p:txBody>
      </p:sp>
      <p:sp>
        <p:nvSpPr>
          <p:cNvPr id="217" name="1000 AD"/>
          <p:cNvSpPr txBox="1"/>
          <p:nvPr/>
        </p:nvSpPr>
        <p:spPr>
          <a:xfrm>
            <a:off x="8846919" y="5956824"/>
            <a:ext cx="476092" cy="189796"/>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b="1">
                <a:solidFill>
                  <a:srgbClr val="000000"/>
                </a:solidFill>
              </a:defRPr>
            </a:lvl1pPr>
          </a:lstStyle>
          <a:p>
            <a:r>
              <a:rPr sz="900"/>
              <a:t> 1000 AD</a:t>
            </a:r>
          </a:p>
        </p:txBody>
      </p:sp>
      <p:sp>
        <p:nvSpPr>
          <p:cNvPr id="218" name="Baghdad 900 AD"/>
          <p:cNvSpPr txBox="1"/>
          <p:nvPr/>
        </p:nvSpPr>
        <p:spPr>
          <a:xfrm>
            <a:off x="8010437" y="2850735"/>
            <a:ext cx="1418731" cy="589905"/>
          </a:xfrm>
          <a:prstGeom prst="rect">
            <a:avLst/>
          </a:prstGeom>
          <a:gradFill>
            <a:gsLst>
              <a:gs pos="0">
                <a:schemeClr val="accent3">
                  <a:hueOff val="-274225"/>
                  <a:satOff val="26768"/>
                  <a:lumOff val="11368"/>
                </a:schemeClr>
              </a:gs>
              <a:gs pos="100000">
                <a:schemeClr val="accent3">
                  <a:hueOff val="362282"/>
                  <a:satOff val="31803"/>
                  <a:lumOff val="-18242"/>
                </a:scheme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3500" b="1">
                <a:solidFill>
                  <a:srgbClr val="000000"/>
                </a:solidFill>
              </a:defRPr>
            </a:lvl1pPr>
          </a:lstStyle>
          <a:p>
            <a:r>
              <a:rPr sz="1750"/>
              <a:t>Baghdad 900 AD</a:t>
            </a:r>
          </a:p>
        </p:txBody>
      </p:sp>
      <p:sp>
        <p:nvSpPr>
          <p:cNvPr id="219" name="Ancient Nubia 2450 BC …"/>
          <p:cNvSpPr txBox="1"/>
          <p:nvPr/>
        </p:nvSpPr>
        <p:spPr>
          <a:xfrm>
            <a:off x="2784478" y="764143"/>
            <a:ext cx="3482602" cy="359073"/>
          </a:xfrm>
          <a:prstGeom prst="rect">
            <a:avLst/>
          </a:prstGeom>
          <a:gradFill>
            <a:gsLst>
              <a:gs pos="0">
                <a:schemeClr val="accent6">
                  <a:lumOff val="16165"/>
                </a:schemeClr>
              </a:gs>
              <a:gs pos="100000">
                <a:schemeClr val="accent6">
                  <a:satOff val="-20754"/>
                  <a:lumOff val="-16738"/>
                </a:scheme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4000" b="1">
                <a:solidFill>
                  <a:srgbClr val="000000"/>
                </a:solidFill>
              </a:defRPr>
            </a:lvl1pPr>
          </a:lstStyle>
          <a:p>
            <a:r>
              <a:rPr sz="2000"/>
              <a:t>Ancient Nubia 2450 BC …</a:t>
            </a:r>
          </a:p>
        </p:txBody>
      </p:sp>
      <p:sp>
        <p:nvSpPr>
          <p:cNvPr id="220" name="Ethiopia 2000 BC…"/>
          <p:cNvSpPr txBox="1"/>
          <p:nvPr/>
        </p:nvSpPr>
        <p:spPr>
          <a:xfrm>
            <a:off x="3495123" y="175930"/>
            <a:ext cx="8397102" cy="436017"/>
          </a:xfrm>
          <a:prstGeom prst="rect">
            <a:avLst/>
          </a:prstGeom>
          <a:gradFill>
            <a:gsLst>
              <a:gs pos="0">
                <a:schemeClr val="accent6">
                  <a:lumOff val="16165"/>
                </a:schemeClr>
              </a:gs>
              <a:gs pos="100000">
                <a:schemeClr val="accent6">
                  <a:satOff val="-20754"/>
                  <a:lumOff val="-16738"/>
                </a:scheme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l" defTabSz="2438337">
              <a:defRPr sz="5000" b="1">
                <a:solidFill>
                  <a:srgbClr val="000000"/>
                </a:solidFill>
              </a:defRPr>
            </a:lvl1pPr>
          </a:lstStyle>
          <a:p>
            <a:r>
              <a:rPr sz="2500"/>
              <a:t>Ethiopia 2000 BC…</a:t>
            </a:r>
          </a:p>
        </p:txBody>
      </p:sp>
      <p:sp>
        <p:nvSpPr>
          <p:cNvPr id="221" name="Benin Empire…"/>
          <p:cNvSpPr txBox="1"/>
          <p:nvPr/>
        </p:nvSpPr>
        <p:spPr>
          <a:xfrm>
            <a:off x="9175537" y="2062955"/>
            <a:ext cx="1554146" cy="589905"/>
          </a:xfrm>
          <a:prstGeom prst="rect">
            <a:avLst/>
          </a:prstGeom>
          <a:gradFill>
            <a:gsLst>
              <a:gs pos="0">
                <a:srgbClr val="FF94CA">
                  <a:alpha val="80471"/>
                </a:srgbClr>
              </a:gs>
              <a:gs pos="100000">
                <a:srgbClr val="D31876">
                  <a:alpha val="80471"/>
                </a:srgb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defTabSz="1219169">
              <a:defRPr sz="3500" b="1">
                <a:solidFill>
                  <a:srgbClr val="000000"/>
                </a:solidFill>
              </a:defRPr>
            </a:pPr>
            <a:r>
              <a:rPr sz="1750"/>
              <a:t>Benin Empire</a:t>
            </a:r>
          </a:p>
          <a:p>
            <a:pPr defTabSz="1219169">
              <a:defRPr sz="3500" b="1">
                <a:solidFill>
                  <a:srgbClr val="000000"/>
                </a:solidFill>
              </a:defRPr>
            </a:pPr>
            <a:r>
              <a:rPr sz="1750"/>
              <a:t>1200 - 1400s AD</a:t>
            </a:r>
          </a:p>
        </p:txBody>
      </p:sp>
      <p:sp>
        <p:nvSpPr>
          <p:cNvPr id="222" name="Malian Empire…"/>
          <p:cNvSpPr txBox="1"/>
          <p:nvPr/>
        </p:nvSpPr>
        <p:spPr>
          <a:xfrm>
            <a:off x="9191995" y="867474"/>
            <a:ext cx="1521231" cy="859210"/>
          </a:xfrm>
          <a:prstGeom prst="rect">
            <a:avLst/>
          </a:prstGeom>
          <a:gradFill>
            <a:gsLst>
              <a:gs pos="0">
                <a:srgbClr val="FF94CA">
                  <a:alpha val="80471"/>
                </a:srgbClr>
              </a:gs>
              <a:gs pos="100000">
                <a:srgbClr val="D31876">
                  <a:alpha val="80471"/>
                </a:srgb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defTabSz="1219169">
              <a:defRPr sz="3500" b="1">
                <a:solidFill>
                  <a:srgbClr val="000000"/>
                </a:solidFill>
              </a:defRPr>
            </a:pPr>
            <a:r>
              <a:rPr sz="1750"/>
              <a:t>Malian Empire</a:t>
            </a:r>
          </a:p>
          <a:p>
            <a:pPr defTabSz="1219169">
              <a:defRPr sz="3500" b="1">
                <a:solidFill>
                  <a:srgbClr val="000000"/>
                </a:solidFill>
              </a:defRPr>
            </a:pPr>
            <a:r>
              <a:rPr sz="1750"/>
              <a:t>1235 - 1400s  AD</a:t>
            </a:r>
          </a:p>
        </p:txBody>
      </p:sp>
      <p:sp>
        <p:nvSpPr>
          <p:cNvPr id="223" name="Romans in Britain attempt 55B, succeed 43AD- 410AD"/>
          <p:cNvSpPr txBox="1"/>
          <p:nvPr/>
        </p:nvSpPr>
        <p:spPr>
          <a:xfrm>
            <a:off x="6691932" y="4234722"/>
            <a:ext cx="1827811" cy="1128514"/>
          </a:xfrm>
          <a:prstGeom prst="rect">
            <a:avLst/>
          </a:prstGeom>
          <a:gradFill>
            <a:gsLst>
              <a:gs pos="0">
                <a:schemeClr val="accent4">
                  <a:alpha val="80471"/>
                </a:schemeClr>
              </a:gs>
              <a:gs pos="100000">
                <a:srgbClr val="F27100">
                  <a:alpha val="80471"/>
                </a:srgb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3500" b="1">
                <a:solidFill>
                  <a:srgbClr val="000000"/>
                </a:solidFill>
              </a:defRPr>
            </a:lvl1pPr>
          </a:lstStyle>
          <a:p>
            <a:r>
              <a:rPr sz="1750"/>
              <a:t>Romans in Britain attempt 55BC, succeed 43AD- 410AD</a:t>
            </a:r>
          </a:p>
        </p:txBody>
      </p:sp>
      <p:sp>
        <p:nvSpPr>
          <p:cNvPr id="224" name="Vikings in Britain 800AD-…"/>
          <p:cNvSpPr txBox="1"/>
          <p:nvPr/>
        </p:nvSpPr>
        <p:spPr>
          <a:xfrm>
            <a:off x="8598453" y="4225667"/>
            <a:ext cx="1955148" cy="859210"/>
          </a:xfrm>
          <a:prstGeom prst="rect">
            <a:avLst/>
          </a:prstGeom>
          <a:gradFill>
            <a:gsLst>
              <a:gs pos="0">
                <a:schemeClr val="accent4">
                  <a:alpha val="80471"/>
                </a:schemeClr>
              </a:gs>
              <a:gs pos="100000">
                <a:srgbClr val="F27100">
                  <a:alpha val="80471"/>
                </a:srgb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defTabSz="1219169">
              <a:defRPr sz="3500" b="1">
                <a:solidFill>
                  <a:srgbClr val="000000"/>
                </a:solidFill>
              </a:defRPr>
            </a:pPr>
            <a:r>
              <a:rPr sz="1750"/>
              <a:t>Vikings in Britain 800AD-</a:t>
            </a:r>
          </a:p>
          <a:p>
            <a:pPr defTabSz="1219169">
              <a:defRPr sz="3500" b="1">
                <a:solidFill>
                  <a:srgbClr val="000000"/>
                </a:solidFill>
              </a:defRPr>
            </a:pPr>
            <a:r>
              <a:rPr sz="1750"/>
              <a:t>1150AD</a:t>
            </a:r>
          </a:p>
        </p:txBody>
      </p:sp>
      <p:sp>
        <p:nvSpPr>
          <p:cNvPr id="225" name="2000 AD"/>
          <p:cNvSpPr txBox="1"/>
          <p:nvPr/>
        </p:nvSpPr>
        <p:spPr>
          <a:xfrm>
            <a:off x="11255833" y="5889670"/>
            <a:ext cx="476092" cy="189796"/>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b="1">
                <a:solidFill>
                  <a:srgbClr val="000000"/>
                </a:solidFill>
              </a:defRPr>
            </a:lvl1pPr>
          </a:lstStyle>
          <a:p>
            <a:r>
              <a:rPr sz="900"/>
              <a:t> 2000 AD</a:t>
            </a:r>
          </a:p>
        </p:txBody>
      </p:sp>
      <p:sp>
        <p:nvSpPr>
          <p:cNvPr id="226" name="1500 AD"/>
          <p:cNvSpPr txBox="1"/>
          <p:nvPr/>
        </p:nvSpPr>
        <p:spPr>
          <a:xfrm>
            <a:off x="10209011" y="5889671"/>
            <a:ext cx="476092" cy="189796"/>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b="1">
                <a:solidFill>
                  <a:srgbClr val="000000"/>
                </a:solidFill>
              </a:defRPr>
            </a:lvl1pPr>
          </a:lstStyle>
          <a:p>
            <a:r>
              <a:rPr sz="900"/>
              <a:t> 1500 AD</a:t>
            </a:r>
          </a:p>
        </p:txBody>
      </p:sp>
      <p:sp>
        <p:nvSpPr>
          <p:cNvPr id="227" name="Line"/>
          <p:cNvSpPr/>
          <p:nvPr/>
        </p:nvSpPr>
        <p:spPr>
          <a:xfrm flipV="1">
            <a:off x="10558083" y="5200590"/>
            <a:ext cx="1" cy="635001"/>
          </a:xfrm>
          <a:prstGeom prst="line">
            <a:avLst/>
          </a:prstGeom>
          <a:ln w="25400">
            <a:solidFill>
              <a:srgbClr val="000000"/>
            </a:solidFill>
            <a:miter lim="400000"/>
          </a:ln>
        </p:spPr>
        <p:txBody>
          <a:bodyPr lIns="22859" tIns="22859" rIns="22859" bIns="22859"/>
          <a:lstStyle/>
          <a:p>
            <a:pPr defTabSz="1219169"/>
            <a:endParaRPr sz="900"/>
          </a:p>
        </p:txBody>
      </p:sp>
      <p:sp>
        <p:nvSpPr>
          <p:cNvPr id="228" name="Line"/>
          <p:cNvSpPr/>
          <p:nvPr/>
        </p:nvSpPr>
        <p:spPr>
          <a:xfrm flipV="1">
            <a:off x="11816302" y="5149021"/>
            <a:ext cx="1" cy="635001"/>
          </a:xfrm>
          <a:prstGeom prst="line">
            <a:avLst/>
          </a:prstGeom>
          <a:ln w="25400">
            <a:solidFill>
              <a:srgbClr val="000000"/>
            </a:solidFill>
            <a:miter lim="400000"/>
          </a:ln>
        </p:spPr>
        <p:txBody>
          <a:bodyPr lIns="22859" tIns="22859" rIns="22859" bIns="22859"/>
          <a:lstStyle/>
          <a:p>
            <a:pPr defTabSz="1219169"/>
            <a:endParaRPr sz="900"/>
          </a:p>
        </p:txBody>
      </p:sp>
      <p:sp>
        <p:nvSpPr>
          <p:cNvPr id="229" name="Line"/>
          <p:cNvSpPr/>
          <p:nvPr/>
        </p:nvSpPr>
        <p:spPr>
          <a:xfrm flipV="1">
            <a:off x="-3564700" y="1210955"/>
            <a:ext cx="66579" cy="7949609"/>
          </a:xfrm>
          <a:prstGeom prst="line">
            <a:avLst/>
          </a:prstGeom>
          <a:ln w="25400">
            <a:solidFill>
              <a:srgbClr val="000000"/>
            </a:solidFill>
            <a:miter lim="400000"/>
          </a:ln>
        </p:spPr>
        <p:txBody>
          <a:bodyPr lIns="22859" tIns="22859" rIns="22859" bIns="22859"/>
          <a:lstStyle/>
          <a:p>
            <a:pPr defTabSz="1219169"/>
            <a:endParaRPr sz="900"/>
          </a:p>
        </p:txBody>
      </p:sp>
      <p:sp>
        <p:nvSpPr>
          <p:cNvPr id="230" name="Line"/>
          <p:cNvSpPr/>
          <p:nvPr/>
        </p:nvSpPr>
        <p:spPr>
          <a:xfrm flipV="1">
            <a:off x="3141665" y="5200590"/>
            <a:ext cx="1" cy="635001"/>
          </a:xfrm>
          <a:prstGeom prst="line">
            <a:avLst/>
          </a:prstGeom>
          <a:ln w="25400">
            <a:solidFill>
              <a:srgbClr val="000000"/>
            </a:solidFill>
            <a:miter lim="400000"/>
          </a:ln>
        </p:spPr>
        <p:txBody>
          <a:bodyPr lIns="22859" tIns="22859" rIns="22859" bIns="22859"/>
          <a:lstStyle/>
          <a:p>
            <a:pPr defTabSz="1219169"/>
            <a:endParaRPr sz="900"/>
          </a:p>
        </p:txBody>
      </p:sp>
      <p:sp>
        <p:nvSpPr>
          <p:cNvPr id="231" name="3000 BC"/>
          <p:cNvSpPr txBox="1"/>
          <p:nvPr/>
        </p:nvSpPr>
        <p:spPr>
          <a:xfrm>
            <a:off x="118028" y="5979535"/>
            <a:ext cx="649217" cy="189796"/>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2438337">
              <a:defRPr b="1">
                <a:solidFill>
                  <a:srgbClr val="000000"/>
                </a:solidFill>
              </a:defRPr>
            </a:lvl1pPr>
          </a:lstStyle>
          <a:p>
            <a:r>
              <a:rPr sz="900"/>
              <a:t>Pre 4,000 BC</a:t>
            </a:r>
          </a:p>
        </p:txBody>
      </p:sp>
      <p:sp>
        <p:nvSpPr>
          <p:cNvPr id="232" name="Romans in Britain attempt 55B, succeed 43AD- 410AD"/>
          <p:cNvSpPr txBox="1"/>
          <p:nvPr/>
        </p:nvSpPr>
        <p:spPr>
          <a:xfrm>
            <a:off x="5287633" y="4344706"/>
            <a:ext cx="1325589" cy="859210"/>
          </a:xfrm>
          <a:prstGeom prst="rect">
            <a:avLst/>
          </a:prstGeom>
          <a:gradFill>
            <a:gsLst>
              <a:gs pos="0">
                <a:schemeClr val="accent4">
                  <a:alpha val="80471"/>
                </a:schemeClr>
              </a:gs>
              <a:gs pos="100000">
                <a:srgbClr val="F27100">
                  <a:alpha val="80471"/>
                </a:srgb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3500" b="1">
                <a:solidFill>
                  <a:srgbClr val="000000"/>
                </a:solidFill>
              </a:defRPr>
            </a:lvl1pPr>
          </a:lstStyle>
          <a:p>
            <a:r>
              <a:rPr sz="1750"/>
              <a:t>Ancient Greeks 510BC - 323 BC</a:t>
            </a:r>
          </a:p>
        </p:txBody>
      </p:sp>
      <p:sp>
        <p:nvSpPr>
          <p:cNvPr id="233" name="Bronze Age 3000 - 1200 BC"/>
          <p:cNvSpPr txBox="1"/>
          <p:nvPr/>
        </p:nvSpPr>
        <p:spPr>
          <a:xfrm>
            <a:off x="103424" y="1294640"/>
            <a:ext cx="1678064" cy="859210"/>
          </a:xfrm>
          <a:prstGeom prst="rect">
            <a:avLst/>
          </a:prstGeom>
          <a:gradFill>
            <a:gsLst>
              <a:gs pos="0">
                <a:schemeClr val="accent1">
                  <a:lumOff val="16847"/>
                  <a:alpha val="80471"/>
                </a:schemeClr>
              </a:gs>
              <a:gs pos="100000">
                <a:schemeClr val="accent1">
                  <a:lumOff val="-13575"/>
                  <a:alpha val="80471"/>
                </a:scheme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3500" b="1">
                <a:solidFill>
                  <a:srgbClr val="000000"/>
                </a:solidFill>
              </a:defRPr>
            </a:lvl1pPr>
          </a:lstStyle>
          <a:p>
            <a:r>
              <a:rPr sz="1750"/>
              <a:t>Stone Age 2.6m years ago - 3,300 BC</a:t>
            </a:r>
          </a:p>
        </p:txBody>
      </p:sp>
      <p:sp>
        <p:nvSpPr>
          <p:cNvPr id="234" name="Ancient Nubia 2450 BC …"/>
          <p:cNvSpPr txBox="1"/>
          <p:nvPr/>
        </p:nvSpPr>
        <p:spPr>
          <a:xfrm>
            <a:off x="3710670" y="2538345"/>
            <a:ext cx="3886604" cy="320601"/>
          </a:xfrm>
          <a:prstGeom prst="rect">
            <a:avLst/>
          </a:prstGeom>
          <a:gradFill>
            <a:gsLst>
              <a:gs pos="0">
                <a:schemeClr val="accent5">
                  <a:alpha val="80471"/>
                </a:schemeClr>
              </a:gs>
              <a:gs pos="100000">
                <a:srgbClr val="EE230C">
                  <a:alpha val="80471"/>
                </a:srgb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3500" b="1">
                <a:solidFill>
                  <a:srgbClr val="000000"/>
                </a:solidFill>
              </a:defRPr>
            </a:lvl1pPr>
          </a:lstStyle>
          <a:p>
            <a:r>
              <a:rPr sz="1750"/>
              <a:t>Mayan Civilisation 1800 BC - 250AD</a:t>
            </a:r>
          </a:p>
        </p:txBody>
      </p:sp>
      <p:sp>
        <p:nvSpPr>
          <p:cNvPr id="235" name="Romans in Britain attempt 55B, succeed 43AD- 410AD"/>
          <p:cNvSpPr txBox="1"/>
          <p:nvPr/>
        </p:nvSpPr>
        <p:spPr>
          <a:xfrm>
            <a:off x="6662055" y="3538916"/>
            <a:ext cx="2063237" cy="589905"/>
          </a:xfrm>
          <a:prstGeom prst="rect">
            <a:avLst/>
          </a:prstGeom>
          <a:gradFill>
            <a:gsLst>
              <a:gs pos="0">
                <a:schemeClr val="accent4">
                  <a:alpha val="80471"/>
                </a:schemeClr>
              </a:gs>
              <a:gs pos="100000">
                <a:srgbClr val="F27100">
                  <a:alpha val="80471"/>
                </a:srgbClr>
              </a:gs>
            </a:gsLst>
            <a:lin ang="5400000"/>
          </a:gradFill>
          <a:ln w="25400">
            <a:solidFill>
              <a:schemeClr val="accent1">
                <a:hueOff val="114395"/>
                <a:lumOff val="-24975"/>
                <a:alpha val="80471"/>
              </a:schemeClr>
            </a:solidFill>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defTabSz="2438337">
              <a:defRPr sz="3500" b="1">
                <a:solidFill>
                  <a:srgbClr val="000000"/>
                </a:solidFill>
              </a:defRPr>
            </a:lvl1pPr>
          </a:lstStyle>
          <a:p>
            <a:r>
              <a:rPr sz="1750"/>
              <a:t>Roman Empire 27BC - 476 AD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60370A-B9FC-4144-80F0-4EE51C0EBBE2}"/>
              </a:ext>
            </a:extLst>
          </p:cNvPr>
          <p:cNvSpPr>
            <a:spLocks noGrp="1"/>
          </p:cNvSpPr>
          <p:nvPr>
            <p:ph type="title"/>
          </p:nvPr>
        </p:nvSpPr>
        <p:spPr>
          <a:xfrm>
            <a:off x="524256" y="491260"/>
            <a:ext cx="6925415" cy="1625210"/>
          </a:xfrm>
        </p:spPr>
        <p:txBody>
          <a:bodyPr>
            <a:normAutofit/>
          </a:bodyPr>
          <a:lstStyle/>
          <a:p>
            <a:r>
              <a:rPr lang="en-GB" b="1" dirty="0">
                <a:solidFill>
                  <a:schemeClr val="accent4">
                    <a:lumMod val="50000"/>
                  </a:schemeClr>
                </a:solidFill>
              </a:rPr>
              <a:t>Reflection…pause for thought…</a:t>
            </a:r>
          </a:p>
        </p:txBody>
      </p:sp>
      <p:pic>
        <p:nvPicPr>
          <p:cNvPr id="16386" name="Picture 2">
            <a:extLst>
              <a:ext uri="{FF2B5EF4-FFF2-40B4-BE49-F238E27FC236}">
                <a16:creationId xmlns:a16="http://schemas.microsoft.com/office/drawing/2014/main" xmlns="" id="{C90AA047-5D53-4292-9424-CB6E316E8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6A861E95-C191-40C9-8898-C76F7D0DA2EC}"/>
              </a:ext>
            </a:extLst>
          </p:cNvPr>
          <p:cNvSpPr>
            <a:spLocks noGrp="1"/>
          </p:cNvSpPr>
          <p:nvPr>
            <p:ph idx="1"/>
          </p:nvPr>
        </p:nvSpPr>
        <p:spPr>
          <a:xfrm>
            <a:off x="7449671" y="321732"/>
            <a:ext cx="4414782" cy="6108565"/>
          </a:xfrm>
        </p:spPr>
        <p:txBody>
          <a:bodyPr anchor="ctr">
            <a:noAutofit/>
          </a:bodyPr>
          <a:lstStyle/>
          <a:p>
            <a:pPr marL="0" indent="0">
              <a:buNone/>
            </a:pPr>
            <a:r>
              <a:rPr lang="en-GB" sz="1400" b="1" dirty="0">
                <a:solidFill>
                  <a:schemeClr val="accent4">
                    <a:lumMod val="50000"/>
                  </a:schemeClr>
                </a:solidFill>
              </a:rPr>
              <a:t>Is the diversity of your students reflected in your lesson plans? </a:t>
            </a:r>
          </a:p>
          <a:p>
            <a:pPr marL="0" indent="0">
              <a:buNone/>
            </a:pPr>
            <a:r>
              <a:rPr lang="en-GB" sz="1400" b="1" dirty="0">
                <a:solidFill>
                  <a:schemeClr val="accent4">
                    <a:lumMod val="50000"/>
                  </a:schemeClr>
                </a:solidFill>
              </a:rPr>
              <a:t>Is the language in your learning materials non-racist/sexist/discriminatory? </a:t>
            </a:r>
          </a:p>
          <a:p>
            <a:pPr marL="0" indent="0">
              <a:buNone/>
            </a:pPr>
            <a:r>
              <a:rPr lang="en-GB" sz="1400" b="1" dirty="0">
                <a:solidFill>
                  <a:schemeClr val="accent4">
                    <a:lumMod val="50000"/>
                  </a:schemeClr>
                </a:solidFill>
              </a:rPr>
              <a:t>Do you review your resources/lesson plans regularly? </a:t>
            </a:r>
          </a:p>
          <a:p>
            <a:pPr marL="0" indent="0">
              <a:buNone/>
            </a:pPr>
            <a:r>
              <a:rPr lang="en-GB" sz="1400" b="1" dirty="0">
                <a:solidFill>
                  <a:schemeClr val="accent4">
                    <a:lumMod val="50000"/>
                  </a:schemeClr>
                </a:solidFill>
              </a:rPr>
              <a:t>Are negative attitudes actively challenged? </a:t>
            </a:r>
          </a:p>
          <a:p>
            <a:pPr marL="0" indent="0">
              <a:buNone/>
            </a:pPr>
            <a:r>
              <a:rPr lang="en-GB" sz="1400" b="1" dirty="0">
                <a:solidFill>
                  <a:schemeClr val="accent4">
                    <a:lumMod val="50000"/>
                  </a:schemeClr>
                </a:solidFill>
              </a:rPr>
              <a:t>Do you promote multiculturalism in lessons? </a:t>
            </a:r>
          </a:p>
          <a:p>
            <a:pPr marL="0" indent="0">
              <a:buNone/>
            </a:pPr>
            <a:r>
              <a:rPr lang="en-GB" sz="1400" b="1" dirty="0">
                <a:solidFill>
                  <a:schemeClr val="accent4">
                    <a:lumMod val="50000"/>
                  </a:schemeClr>
                </a:solidFill>
              </a:rPr>
              <a:t>Do your resources use multicultural themes? </a:t>
            </a:r>
          </a:p>
          <a:p>
            <a:pPr marL="0" indent="0">
              <a:buNone/>
            </a:pPr>
            <a:r>
              <a:rPr lang="en-GB" sz="1400" b="1" dirty="0">
                <a:solidFill>
                  <a:schemeClr val="accent4">
                    <a:lumMod val="50000"/>
                  </a:schemeClr>
                </a:solidFill>
              </a:rPr>
              <a:t>Do you actively avoid using stereotypes in classroom resources and examples? </a:t>
            </a:r>
          </a:p>
          <a:p>
            <a:pPr marL="0" indent="0">
              <a:buNone/>
            </a:pPr>
            <a:r>
              <a:rPr lang="en-GB" sz="1400" b="1" dirty="0">
                <a:solidFill>
                  <a:schemeClr val="accent4">
                    <a:lumMod val="50000"/>
                  </a:schemeClr>
                </a:solidFill>
              </a:rPr>
              <a:t>Do you actively reference and use examples from different traditions, cultures and religions? </a:t>
            </a:r>
          </a:p>
          <a:p>
            <a:pPr marL="0" indent="0">
              <a:buNone/>
            </a:pPr>
            <a:r>
              <a:rPr lang="en-GB" sz="1400" b="1" dirty="0">
                <a:solidFill>
                  <a:schemeClr val="accent4">
                    <a:lumMod val="50000"/>
                  </a:schemeClr>
                </a:solidFill>
              </a:rPr>
              <a:t>Are you doing your best to challenge society’s stereotypes?</a:t>
            </a:r>
          </a:p>
          <a:p>
            <a:pPr marL="0" indent="0">
              <a:buNone/>
            </a:pPr>
            <a:endParaRPr lang="en-GB" sz="1400" b="1" dirty="0">
              <a:solidFill>
                <a:schemeClr val="accent4">
                  <a:lumMod val="50000"/>
                </a:schemeClr>
              </a:solidFill>
            </a:endParaRPr>
          </a:p>
          <a:p>
            <a:pPr marL="0" indent="0">
              <a:buNone/>
            </a:pPr>
            <a:r>
              <a:rPr lang="en-GB" sz="1400" b="1" dirty="0">
                <a:solidFill>
                  <a:schemeClr val="accent4">
                    <a:lumMod val="50000"/>
                  </a:schemeClr>
                </a:solidFill>
              </a:rPr>
              <a:t>Adapted from (Deer, 2020)</a:t>
            </a:r>
          </a:p>
        </p:txBody>
      </p:sp>
    </p:spTree>
    <p:extLst>
      <p:ext uri="{BB962C8B-B14F-4D97-AF65-F5344CB8AC3E}">
        <p14:creationId xmlns:p14="http://schemas.microsoft.com/office/powerpoint/2010/main" val="602855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F0BF5-3DF6-43D3-829E-12F2B2E8E96F}"/>
              </a:ext>
            </a:extLst>
          </p:cNvPr>
          <p:cNvSpPr>
            <a:spLocks noGrp="1"/>
          </p:cNvSpPr>
          <p:nvPr>
            <p:ph type="title"/>
          </p:nvPr>
        </p:nvSpPr>
        <p:spPr>
          <a:xfrm>
            <a:off x="224118" y="1308846"/>
            <a:ext cx="10901082" cy="705347"/>
          </a:xfrm>
        </p:spPr>
        <p:txBody>
          <a:bodyPr>
            <a:normAutofit fontScale="90000"/>
          </a:bodyPr>
          <a:lstStyle/>
          <a:p>
            <a:r>
              <a:rPr lang="en-GB" sz="4000" b="0" i="0" dirty="0">
                <a:solidFill>
                  <a:srgbClr val="000000"/>
                </a:solidFill>
                <a:effectLst/>
                <a:latin typeface="Calibri" panose="020F0502020204030204" pitchFamily="34" charset="0"/>
              </a:rPr>
              <a:t>The primary undergraduate students were asked: </a:t>
            </a:r>
            <a:br>
              <a:rPr lang="en-GB" sz="4000" b="0" i="0" dirty="0">
                <a:solidFill>
                  <a:srgbClr val="000000"/>
                </a:solidFill>
                <a:effectLst/>
                <a:latin typeface="Calibri" panose="020F0502020204030204" pitchFamily="34" charset="0"/>
              </a:rPr>
            </a:br>
            <a:r>
              <a:rPr lang="en-GB" sz="4000" b="1" i="0" dirty="0">
                <a:solidFill>
                  <a:srgbClr val="000000"/>
                </a:solidFill>
                <a:effectLst/>
                <a:latin typeface="Calibri" panose="020F0502020204030204" pitchFamily="34" charset="0"/>
              </a:rPr>
              <a:t>How has the conference helped to develop your understanding of inclusion &amp; diversity?</a:t>
            </a:r>
            <a:r>
              <a:rPr lang="en-GB" sz="4000" b="1" i="0" dirty="0">
                <a:solidFill>
                  <a:srgbClr val="000000"/>
                </a:solidFill>
                <a:effectLst/>
                <a:latin typeface="Tahoma" panose="020B0604030504040204" pitchFamily="34" charset="0"/>
              </a:rPr>
              <a:t/>
            </a:r>
            <a:br>
              <a:rPr lang="en-GB" sz="4000" b="1" i="0" dirty="0">
                <a:solidFill>
                  <a:srgbClr val="000000"/>
                </a:solidFill>
                <a:effectLst/>
                <a:latin typeface="Tahoma" panose="020B0604030504040204" pitchFamily="34" charset="0"/>
              </a:rPr>
            </a:br>
            <a:r>
              <a:rPr lang="en-GB" sz="4000" b="0" i="0" dirty="0">
                <a:solidFill>
                  <a:srgbClr val="000000"/>
                </a:solidFill>
                <a:effectLst/>
                <a:latin typeface="Tahoma" panose="020B0604030504040204" pitchFamily="34" charset="0"/>
              </a:rPr>
              <a:t/>
            </a:r>
            <a:br>
              <a:rPr lang="en-GB" sz="4000" b="0" i="0" dirty="0">
                <a:solidFill>
                  <a:srgbClr val="000000"/>
                </a:solidFill>
                <a:effectLst/>
                <a:latin typeface="Tahoma" panose="020B0604030504040204" pitchFamily="34" charset="0"/>
              </a:rPr>
            </a:br>
            <a:endParaRPr lang="en-GB" dirty="0"/>
          </a:p>
        </p:txBody>
      </p:sp>
      <p:sp>
        <p:nvSpPr>
          <p:cNvPr id="3" name="Content Placeholder 2">
            <a:extLst>
              <a:ext uri="{FF2B5EF4-FFF2-40B4-BE49-F238E27FC236}">
                <a16:creationId xmlns:a16="http://schemas.microsoft.com/office/drawing/2014/main" xmlns="" id="{A62D9EA5-A070-4DE6-B64D-7D7BE64628CC}"/>
              </a:ext>
            </a:extLst>
          </p:cNvPr>
          <p:cNvSpPr>
            <a:spLocks noGrp="1"/>
          </p:cNvSpPr>
          <p:nvPr>
            <p:ph idx="1"/>
          </p:nvPr>
        </p:nvSpPr>
        <p:spPr>
          <a:xfrm>
            <a:off x="367553" y="2103119"/>
            <a:ext cx="11474823" cy="4279751"/>
          </a:xfrm>
        </p:spPr>
        <p:txBody>
          <a:bodyPr>
            <a:normAutofit fontScale="70000" lnSpcReduction="20000"/>
          </a:bodyPr>
          <a:lstStyle/>
          <a:p>
            <a:pPr algn="l" fontAlgn="base"/>
            <a:r>
              <a:rPr lang="en-GB" sz="1800" b="1" i="0" dirty="0" err="1">
                <a:solidFill>
                  <a:srgbClr val="000000"/>
                </a:solidFill>
                <a:effectLst/>
                <a:latin typeface="Tahoma" panose="020B0604030504040204" pitchFamily="34" charset="0"/>
              </a:rPr>
              <a:t>i</a:t>
            </a:r>
            <a:r>
              <a:rPr lang="en-GB" sz="1800" b="1" i="0" dirty="0">
                <a:solidFill>
                  <a:srgbClr val="000000"/>
                </a:solidFill>
                <a:effectLst/>
                <a:latin typeface="Tahoma" panose="020B0604030504040204" pitchFamily="34" charset="0"/>
              </a:rPr>
              <a:t> am going to make sure </a:t>
            </a:r>
            <a:r>
              <a:rPr lang="en-GB" sz="1800" b="1" i="0" dirty="0" err="1">
                <a:solidFill>
                  <a:srgbClr val="000000"/>
                </a:solidFill>
                <a:effectLst/>
                <a:latin typeface="Tahoma" panose="020B0604030504040204" pitchFamily="34" charset="0"/>
              </a:rPr>
              <a:t>i</a:t>
            </a:r>
            <a:r>
              <a:rPr lang="en-GB" sz="1800" b="1" i="0" dirty="0">
                <a:solidFill>
                  <a:srgbClr val="000000"/>
                </a:solidFill>
                <a:effectLst/>
                <a:latin typeface="Tahoma" panose="020B0604030504040204" pitchFamily="34" charset="0"/>
              </a:rPr>
              <a:t> use lots of the resources Manjinder showed us as there were so many and </a:t>
            </a:r>
            <a:r>
              <a:rPr lang="en-GB" sz="1800" b="1" i="0" dirty="0" err="1">
                <a:solidFill>
                  <a:srgbClr val="000000"/>
                </a:solidFill>
                <a:effectLst/>
                <a:latin typeface="Tahoma" panose="020B0604030504040204" pitchFamily="34" charset="0"/>
              </a:rPr>
              <a:t>i</a:t>
            </a:r>
            <a:r>
              <a:rPr lang="en-GB" sz="1800" b="1" i="0" dirty="0">
                <a:solidFill>
                  <a:srgbClr val="000000"/>
                </a:solidFill>
                <a:effectLst/>
                <a:latin typeface="Tahoma" panose="020B0604030504040204" pitchFamily="34" charset="0"/>
              </a:rPr>
              <a:t> have noticed when doing my research for my wider curriculum essay many subjects, especially history and science seem to be very white male dominated.  </a:t>
            </a:r>
            <a:br>
              <a:rPr lang="en-GB" sz="1800" b="1" i="0" dirty="0">
                <a:solidFill>
                  <a:srgbClr val="000000"/>
                </a:solidFill>
                <a:effectLst/>
                <a:latin typeface="Tahoma" panose="020B0604030504040204" pitchFamily="34" charset="0"/>
              </a:rPr>
            </a:br>
            <a:endParaRPr lang="en-GB" sz="1800" b="0" i="0" dirty="0">
              <a:solidFill>
                <a:srgbClr val="000000"/>
              </a:solidFill>
              <a:effectLst/>
              <a:latin typeface="Tahoma" panose="020B0604030504040204" pitchFamily="34" charset="0"/>
            </a:endParaRPr>
          </a:p>
          <a:p>
            <a:pPr algn="l" fontAlgn="base"/>
            <a:r>
              <a:rPr lang="en-GB" sz="1800" b="1" i="0" dirty="0">
                <a:solidFill>
                  <a:srgbClr val="000000"/>
                </a:solidFill>
                <a:effectLst/>
                <a:latin typeface="Tahoma" panose="020B0604030504040204" pitchFamily="34" charset="0"/>
              </a:rPr>
              <a:t>A lot of strategies and information regarding children from different ethnic minorities.</a:t>
            </a:r>
            <a:br>
              <a:rPr lang="en-GB" sz="1800" b="1" i="0" dirty="0">
                <a:solidFill>
                  <a:srgbClr val="000000"/>
                </a:solidFill>
                <a:effectLst/>
                <a:latin typeface="Tahoma" panose="020B0604030504040204" pitchFamily="34" charset="0"/>
              </a:rPr>
            </a:br>
            <a:endParaRPr lang="en-GB" sz="1800" b="0" i="0" dirty="0">
              <a:solidFill>
                <a:srgbClr val="000000"/>
              </a:solidFill>
              <a:effectLst/>
              <a:latin typeface="Tahoma" panose="020B0604030504040204" pitchFamily="34" charset="0"/>
            </a:endParaRPr>
          </a:p>
          <a:p>
            <a:pPr algn="l" fontAlgn="base"/>
            <a:r>
              <a:rPr lang="en-GB" sz="1800" b="1" i="0" dirty="0">
                <a:solidFill>
                  <a:srgbClr val="000000"/>
                </a:solidFill>
                <a:effectLst/>
                <a:latin typeface="Tahoma" panose="020B0604030504040204" pitchFamily="34" charset="0"/>
              </a:rPr>
              <a:t>Massively - given a lot of perspective and really loved the key speakers their experiences really helped</a:t>
            </a:r>
            <a:br>
              <a:rPr lang="en-GB" sz="1800" b="1" i="0" dirty="0">
                <a:solidFill>
                  <a:srgbClr val="000000"/>
                </a:solidFill>
                <a:effectLst/>
                <a:latin typeface="Tahoma" panose="020B0604030504040204" pitchFamily="34" charset="0"/>
              </a:rPr>
            </a:br>
            <a:endParaRPr lang="en-GB" sz="1800" b="0" i="0" dirty="0">
              <a:solidFill>
                <a:srgbClr val="000000"/>
              </a:solidFill>
              <a:effectLst/>
              <a:latin typeface="Tahoma" panose="020B0604030504040204" pitchFamily="34" charset="0"/>
            </a:endParaRPr>
          </a:p>
          <a:p>
            <a:pPr algn="l" fontAlgn="base"/>
            <a:r>
              <a:rPr lang="en-GB" sz="1800" b="1" i="0" dirty="0">
                <a:solidFill>
                  <a:srgbClr val="000000"/>
                </a:solidFill>
                <a:effectLst/>
                <a:latin typeface="Tahoma" panose="020B0604030504040204" pitchFamily="34" charset="0"/>
              </a:rPr>
              <a:t>The lectures were very informative and I have come away with a lot of strategies that I would implement in my teaching.</a:t>
            </a:r>
            <a:br>
              <a:rPr lang="en-GB" sz="1800" b="1" i="0" dirty="0">
                <a:solidFill>
                  <a:srgbClr val="000000"/>
                </a:solidFill>
                <a:effectLst/>
                <a:latin typeface="Tahoma" panose="020B0604030504040204" pitchFamily="34" charset="0"/>
              </a:rPr>
            </a:br>
            <a:endParaRPr lang="en-GB" sz="1800" b="0" i="0" dirty="0">
              <a:solidFill>
                <a:srgbClr val="000000"/>
              </a:solidFill>
              <a:effectLst/>
              <a:latin typeface="Tahoma" panose="020B0604030504040204" pitchFamily="34" charset="0"/>
            </a:endParaRPr>
          </a:p>
          <a:p>
            <a:pPr algn="l" fontAlgn="base"/>
            <a:r>
              <a:rPr lang="en-GB" sz="1800" b="1" i="0" dirty="0">
                <a:solidFill>
                  <a:srgbClr val="000000"/>
                </a:solidFill>
                <a:effectLst/>
                <a:latin typeface="Tahoma" panose="020B0604030504040204" pitchFamily="34" charset="0"/>
              </a:rPr>
              <a:t>It has given me a deeper understanding of each group of people/children and this has enabled me to think of ways to support them more effectively</a:t>
            </a:r>
            <a:br>
              <a:rPr lang="en-GB" sz="1800" b="1" i="0" dirty="0">
                <a:solidFill>
                  <a:srgbClr val="000000"/>
                </a:solidFill>
                <a:effectLst/>
                <a:latin typeface="Tahoma" panose="020B0604030504040204" pitchFamily="34" charset="0"/>
              </a:rPr>
            </a:br>
            <a:endParaRPr lang="en-GB" sz="1800" b="0" i="0" dirty="0">
              <a:solidFill>
                <a:srgbClr val="000000"/>
              </a:solidFill>
              <a:effectLst/>
              <a:latin typeface="Tahoma" panose="020B0604030504040204" pitchFamily="34" charset="0"/>
            </a:endParaRPr>
          </a:p>
          <a:p>
            <a:pPr algn="l" fontAlgn="base"/>
            <a:r>
              <a:rPr lang="en-GB" sz="1800" b="1" i="0" dirty="0">
                <a:solidFill>
                  <a:srgbClr val="000000"/>
                </a:solidFill>
                <a:effectLst/>
                <a:latin typeface="Tahoma" panose="020B0604030504040204" pitchFamily="34" charset="0"/>
              </a:rPr>
              <a:t>The conference was extremely informative and left me wanting to do lots more research as I feel I have only scratched the surface of what there is to learn about the different groups! I have learnt lots today and thoroughly enjoyed the day - it was filled with eye opening information which has helped inform my future practice.</a:t>
            </a:r>
            <a:br>
              <a:rPr lang="en-GB" sz="1800" b="1" i="0" dirty="0">
                <a:solidFill>
                  <a:srgbClr val="000000"/>
                </a:solidFill>
                <a:effectLst/>
                <a:latin typeface="Tahoma" panose="020B0604030504040204" pitchFamily="34" charset="0"/>
              </a:rPr>
            </a:br>
            <a:endParaRPr lang="en-GB" sz="1800" b="0" i="0" dirty="0">
              <a:solidFill>
                <a:srgbClr val="000000"/>
              </a:solidFill>
              <a:effectLst/>
              <a:latin typeface="Tahoma" panose="020B0604030504040204" pitchFamily="34" charset="0"/>
            </a:endParaRPr>
          </a:p>
          <a:p>
            <a:pPr algn="l" fontAlgn="base"/>
            <a:r>
              <a:rPr lang="en-GB" sz="1800" b="1" i="0" dirty="0">
                <a:solidFill>
                  <a:srgbClr val="000000"/>
                </a:solidFill>
                <a:effectLst/>
                <a:latin typeface="Tahoma" panose="020B0604030504040204" pitchFamily="34" charset="0"/>
              </a:rPr>
              <a:t>It has given me a really good insight into the backgrounds children may have and how best to respond to this. It’s broadened my knowledge on things I didn’t previously have a lot of knowledge on and ways in which I can improve my teaching and outlooks.</a:t>
            </a:r>
            <a:endParaRPr lang="en-GB" sz="1800" b="0" i="0" dirty="0">
              <a:solidFill>
                <a:srgbClr val="000000"/>
              </a:solidFill>
              <a:effectLst/>
              <a:latin typeface="Tahoma" panose="020B0604030504040204" pitchFamily="34" charset="0"/>
            </a:endParaRPr>
          </a:p>
          <a:p>
            <a:endParaRPr lang="en-GB" dirty="0"/>
          </a:p>
        </p:txBody>
      </p:sp>
      <p:pic>
        <p:nvPicPr>
          <p:cNvPr id="4" name="Picture 6">
            <a:extLst>
              <a:ext uri="{FF2B5EF4-FFF2-40B4-BE49-F238E27FC236}">
                <a16:creationId xmlns:a16="http://schemas.microsoft.com/office/drawing/2014/main" xmlns="" id="{37F079F9-DF61-4AE3-8BAE-8A91A59E47D5}"/>
              </a:ext>
              <a:ext uri="{C183D7F6-B498-43B3-948B-1728B52AA6E4}">
                <adec:decorative xmlns:adec="http://schemas.microsoft.com/office/drawing/2017/decorative" xmlns=""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50" r="6957"/>
          <a:stretch/>
        </p:blipFill>
        <p:spPr bwMode="auto">
          <a:xfrm>
            <a:off x="10614212" y="161374"/>
            <a:ext cx="1506070" cy="196689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247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8477A-EE77-4E90-B971-7E6B71C74852}"/>
              </a:ext>
            </a:extLst>
          </p:cNvPr>
          <p:cNvSpPr>
            <a:spLocks noGrp="1"/>
          </p:cNvSpPr>
          <p:nvPr>
            <p:ph type="title"/>
          </p:nvPr>
        </p:nvSpPr>
        <p:spPr>
          <a:xfrm>
            <a:off x="1047280" y="759805"/>
            <a:ext cx="10306520" cy="1325563"/>
          </a:xfrm>
        </p:spPr>
        <p:txBody>
          <a:bodyPr>
            <a:normAutofit/>
          </a:bodyPr>
          <a:lstStyle/>
          <a:p>
            <a:r>
              <a:rPr lang="en-GB" b="1" dirty="0">
                <a:solidFill>
                  <a:schemeClr val="accent4">
                    <a:lumMod val="50000"/>
                  </a:schemeClr>
                </a:solidFill>
              </a:rPr>
              <a:t>Linking</a:t>
            </a:r>
            <a:r>
              <a:rPr lang="en-GB" sz="4000" b="1" dirty="0">
                <a:solidFill>
                  <a:schemeClr val="accent4">
                    <a:lumMod val="50000"/>
                  </a:schemeClr>
                </a:solidFill>
              </a:rPr>
              <a:t> racial and climate justice</a:t>
            </a:r>
          </a:p>
        </p:txBody>
      </p:sp>
      <p:sp>
        <p:nvSpPr>
          <p:cNvPr id="3" name="Content Placeholder 2">
            <a:extLst>
              <a:ext uri="{FF2B5EF4-FFF2-40B4-BE49-F238E27FC236}">
                <a16:creationId xmlns:a16="http://schemas.microsoft.com/office/drawing/2014/main" xmlns="" id="{A0095509-C053-4D4C-9CCF-1CF36C086D2D}"/>
              </a:ext>
            </a:extLst>
          </p:cNvPr>
          <p:cNvSpPr>
            <a:spLocks noGrp="1"/>
          </p:cNvSpPr>
          <p:nvPr>
            <p:ph idx="1"/>
          </p:nvPr>
        </p:nvSpPr>
        <p:spPr>
          <a:xfrm>
            <a:off x="313766" y="1739154"/>
            <a:ext cx="5701552" cy="4318456"/>
          </a:xfrm>
        </p:spPr>
        <p:txBody>
          <a:bodyPr>
            <a:normAutofit fontScale="70000" lnSpcReduction="20000"/>
          </a:bodyPr>
          <a:lstStyle/>
          <a:p>
            <a:pPr marL="0" indent="0">
              <a:buNone/>
            </a:pPr>
            <a:endParaRPr lang="en-GB" sz="2400" dirty="0"/>
          </a:p>
          <a:p>
            <a:pPr marL="0" indent="0">
              <a:buNone/>
            </a:pPr>
            <a:r>
              <a:rPr lang="en-GB" sz="2400" b="1" dirty="0"/>
              <a:t>Why do we need to decolonise and decarbonise simultaneously?</a:t>
            </a:r>
          </a:p>
          <a:p>
            <a:pPr marL="0" indent="0">
              <a:buNone/>
            </a:pPr>
            <a:endParaRPr lang="en-GB" sz="2400" b="1" dirty="0"/>
          </a:p>
          <a:p>
            <a:pPr marL="0" indent="0">
              <a:buNone/>
            </a:pPr>
            <a:r>
              <a:rPr lang="en-GB" sz="2400" dirty="0"/>
              <a:t>Colonialism, imperialism and the climate crisis:</a:t>
            </a:r>
          </a:p>
          <a:p>
            <a:pPr marL="0" indent="0">
              <a:buNone/>
            </a:pPr>
            <a:r>
              <a:rPr lang="en-GB" sz="2400" dirty="0"/>
              <a:t>Colonists created land boundaries - consider effects on nomadic people</a:t>
            </a:r>
          </a:p>
          <a:p>
            <a:pPr marL="0" indent="0">
              <a:buNone/>
            </a:pPr>
            <a:endParaRPr lang="en-GB" sz="2400" dirty="0"/>
          </a:p>
          <a:p>
            <a:pPr marL="0" indent="0">
              <a:buNone/>
            </a:pPr>
            <a:r>
              <a:rPr lang="en-GB" sz="2400" dirty="0"/>
              <a:t>South Africa and apartheid; extraction of minerals – children mining for components in electronic devices – mobile phones, </a:t>
            </a:r>
            <a:r>
              <a:rPr lang="en-GB" sz="2400" dirty="0" err="1"/>
              <a:t>ipads</a:t>
            </a:r>
            <a:r>
              <a:rPr lang="en-GB" sz="2400" dirty="0"/>
              <a:t>, laptops etc.; modern slavery (cobalt article) - </a:t>
            </a:r>
            <a:r>
              <a:rPr lang="en-GB" sz="2400" dirty="0">
                <a:hlinkClick r:id="rId3"/>
              </a:rPr>
              <a:t>https://www.theguardian.com/global-development/2021/nov/08/cobalt-drc-miners-toil-for-30p-an-hour-to-fuel-electric-cars</a:t>
            </a:r>
            <a:endParaRPr lang="en-GB" sz="2400" dirty="0"/>
          </a:p>
          <a:p>
            <a:pPr marL="0" indent="0">
              <a:buNone/>
            </a:pPr>
            <a:endParaRPr lang="en-GB" sz="2400" dirty="0"/>
          </a:p>
          <a:p>
            <a:pPr marL="0" indent="0">
              <a:buNone/>
            </a:pPr>
            <a:endParaRPr lang="en-GB" sz="2400" dirty="0"/>
          </a:p>
        </p:txBody>
      </p:sp>
      <p:pic>
        <p:nvPicPr>
          <p:cNvPr id="4" name="Picture 3" descr="Ben Jennings cartoon 11.8.21">
            <a:extLst>
              <a:ext uri="{FF2B5EF4-FFF2-40B4-BE49-F238E27FC236}">
                <a16:creationId xmlns:a16="http://schemas.microsoft.com/office/drawing/2014/main" xmlns="" id="{81F51032-12F3-4AF8-BBD1-398AF23DE221}"/>
              </a:ext>
            </a:extLst>
          </p:cNvPr>
          <p:cNvPicPr/>
          <p:nvPr/>
        </p:nvPicPr>
        <p:blipFill rotWithShape="1">
          <a:blip r:embed="rId4">
            <a:extLst>
              <a:ext uri="{28A0092B-C50C-407E-A947-70E740481C1C}">
                <a14:useLocalDpi xmlns:a14="http://schemas.microsoft.com/office/drawing/2010/main" val="0"/>
              </a:ext>
            </a:extLst>
          </a:blip>
          <a:srcRect l="11929" r="7210" b="2"/>
          <a:stretch/>
        </p:blipFill>
        <p:spPr bwMode="auto">
          <a:xfrm>
            <a:off x="6098892" y="2492376"/>
            <a:ext cx="4802404" cy="3563372"/>
          </a:xfrm>
          <a:prstGeom prst="rect">
            <a:avLst/>
          </a:prstGeom>
          <a:noFill/>
        </p:spPr>
      </p:pic>
    </p:spTree>
    <p:extLst>
      <p:ext uri="{BB962C8B-B14F-4D97-AF65-F5344CB8AC3E}">
        <p14:creationId xmlns:p14="http://schemas.microsoft.com/office/powerpoint/2010/main" val="3860052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logging is good for the environment and your health. Credit: Plogolution">
            <a:extLst>
              <a:ext uri="{FF2B5EF4-FFF2-40B4-BE49-F238E27FC236}">
                <a16:creationId xmlns:a16="http://schemas.microsoft.com/office/drawing/2014/main" xmlns="" id="{D0776F50-7214-4E53-8CBE-74F14929BE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67" r="43052" b="2"/>
          <a:stretch/>
        </p:blipFill>
        <p:spPr bwMode="auto">
          <a:xfrm>
            <a:off x="84842" y="910587"/>
            <a:ext cx="3667026" cy="5814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D0C4CE4E-8A79-458B-B056-16E8DC65AE43}"/>
              </a:ext>
            </a:extLst>
          </p:cNvPr>
          <p:cNvSpPr>
            <a:spLocks noGrp="1"/>
          </p:cNvSpPr>
          <p:nvPr>
            <p:ph type="title"/>
          </p:nvPr>
        </p:nvSpPr>
        <p:spPr>
          <a:xfrm>
            <a:off x="1295402" y="133341"/>
            <a:ext cx="9601196" cy="777246"/>
          </a:xfrm>
        </p:spPr>
        <p:txBody>
          <a:bodyPr vert="horz" lIns="91440" tIns="45720" rIns="91440" bIns="45720" rtlCol="0" anchor="b">
            <a:normAutofit/>
          </a:bodyPr>
          <a:lstStyle/>
          <a:p>
            <a:pPr algn="ctr"/>
            <a:r>
              <a:rPr lang="en-GB" b="1" dirty="0"/>
              <a:t>Critical mathematics education…</a:t>
            </a:r>
          </a:p>
        </p:txBody>
      </p:sp>
      <p:graphicFrame>
        <p:nvGraphicFramePr>
          <p:cNvPr id="1035" name="Content Placeholder 2">
            <a:extLst>
              <a:ext uri="{FF2B5EF4-FFF2-40B4-BE49-F238E27FC236}">
                <a16:creationId xmlns:a16="http://schemas.microsoft.com/office/drawing/2014/main" xmlns="" id="{A66B36E5-ED95-4633-BEE4-C33946DA1288}"/>
              </a:ex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3516290825"/>
              </p:ext>
            </p:extLst>
          </p:nvPr>
        </p:nvGraphicFramePr>
        <p:xfrm>
          <a:off x="3751868" y="910587"/>
          <a:ext cx="8355290" cy="5814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7587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80408D-7FD8-4606-837C-9F09E9F414CD}"/>
              </a:ext>
            </a:extLst>
          </p:cNvPr>
          <p:cNvSpPr>
            <a:spLocks noGrp="1"/>
          </p:cNvSpPr>
          <p:nvPr>
            <p:ph type="title"/>
          </p:nvPr>
        </p:nvSpPr>
        <p:spPr>
          <a:xfrm>
            <a:off x="107575" y="96267"/>
            <a:ext cx="6786283" cy="1325373"/>
          </a:xfrm>
        </p:spPr>
        <p:txBody>
          <a:bodyPr anchor="b">
            <a:normAutofit/>
          </a:bodyPr>
          <a:lstStyle/>
          <a:p>
            <a:pPr algn="ctr"/>
            <a:r>
              <a:rPr lang="en-GB" sz="2400" b="1" dirty="0">
                <a:latin typeface="Calibri" panose="020F0502020204030204" pitchFamily="34" charset="0"/>
                <a:cs typeface="Calibri" panose="020F0502020204030204" pitchFamily="34" charset="0"/>
              </a:rPr>
              <a:t>Further resources to use with pupils</a:t>
            </a:r>
          </a:p>
        </p:txBody>
      </p:sp>
      <p:sp>
        <p:nvSpPr>
          <p:cNvPr id="3" name="Content Placeholder 2">
            <a:extLst>
              <a:ext uri="{FF2B5EF4-FFF2-40B4-BE49-F238E27FC236}">
                <a16:creationId xmlns:a16="http://schemas.microsoft.com/office/drawing/2014/main" xmlns="" id="{E1B3441E-D9C7-4CE0-933A-5A0E3B9B08AD}"/>
              </a:ext>
            </a:extLst>
          </p:cNvPr>
          <p:cNvSpPr>
            <a:spLocks noGrp="1"/>
          </p:cNvSpPr>
          <p:nvPr>
            <p:ph idx="1"/>
          </p:nvPr>
        </p:nvSpPr>
        <p:spPr>
          <a:xfrm>
            <a:off x="450937" y="1517907"/>
            <a:ext cx="6442922" cy="5095835"/>
          </a:xfrm>
        </p:spPr>
        <p:txBody>
          <a:bodyPr>
            <a:normAutofit/>
          </a:bodyPr>
          <a:lstStyle/>
          <a:p>
            <a:pPr algn="ctr">
              <a:lnSpc>
                <a:spcPct val="90000"/>
              </a:lnSpc>
            </a:pPr>
            <a:endParaRPr lang="en-GB" sz="1800" dirty="0">
              <a:latin typeface="Calibri" panose="020F0502020204030204" pitchFamily="34" charset="0"/>
              <a:cs typeface="Calibri" panose="020F0502020204030204" pitchFamily="34" charset="0"/>
            </a:endParaRPr>
          </a:p>
          <a:p>
            <a:pPr marL="0" indent="0" algn="ctr">
              <a:lnSpc>
                <a:spcPct val="90000"/>
              </a:lnSpc>
              <a:buNone/>
            </a:pPr>
            <a:endParaRPr lang="en-GB" sz="1800" dirty="0">
              <a:latin typeface="Calibri" panose="020F0502020204030204" pitchFamily="34" charset="0"/>
              <a:cs typeface="Calibri" panose="020F0502020204030204" pitchFamily="34" charset="0"/>
            </a:endParaRPr>
          </a:p>
          <a:p>
            <a:pPr algn="ctr">
              <a:lnSpc>
                <a:spcPct val="90000"/>
              </a:lnSpc>
            </a:pPr>
            <a:r>
              <a:rPr lang="en-GB" sz="1800" dirty="0">
                <a:latin typeface="Calibri" panose="020F0502020204030204" pitchFamily="34" charset="0"/>
                <a:cs typeface="Calibri" panose="020F0502020204030204" pitchFamily="34" charset="0"/>
              </a:rPr>
              <a:t>Nature as inspiration: </a:t>
            </a:r>
            <a:r>
              <a:rPr lang="en-GB" sz="1800" dirty="0">
                <a:latin typeface="Calibri" panose="020F0502020204030204" pitchFamily="34" charset="0"/>
                <a:cs typeface="Calibri" panose="020F0502020204030204" pitchFamily="34" charset="0"/>
                <a:hlinkClick r:id="rId2"/>
              </a:rPr>
              <a:t>issue_30_primary_magazine.pdf (ncetm.org.uk)</a:t>
            </a:r>
            <a:endParaRPr lang="en-US" sz="1800" dirty="0">
              <a:latin typeface="Calibri" panose="020F0502020204030204" pitchFamily="34" charset="0"/>
              <a:cs typeface="Calibri" panose="020F0502020204030204" pitchFamily="34" charset="0"/>
            </a:endParaRPr>
          </a:p>
          <a:p>
            <a:pPr algn="ctr">
              <a:lnSpc>
                <a:spcPct val="90000"/>
              </a:lnSpc>
            </a:pPr>
            <a:r>
              <a:rPr lang="en-GB" sz="1800" dirty="0">
                <a:latin typeface="Calibri" panose="020F0502020204030204" pitchFamily="34" charset="0"/>
                <a:cs typeface="Calibri" panose="020F0502020204030204" pitchFamily="34" charset="0"/>
              </a:rPr>
              <a:t>National Geographic KIDS: </a:t>
            </a:r>
            <a:r>
              <a:rPr lang="en-GB" sz="1800" dirty="0">
                <a:latin typeface="Calibri" panose="020F0502020204030204" pitchFamily="34" charset="0"/>
                <a:cs typeface="Calibri" panose="020F0502020204030204" pitchFamily="34" charset="0"/>
                <a:hlinkClick r:id="rId3"/>
              </a:rPr>
              <a:t>https://www.natgeokids.com/uk/teacher-category/maths/</a:t>
            </a:r>
            <a:endParaRPr lang="en-US" sz="1800" dirty="0">
              <a:latin typeface="Calibri" panose="020F0502020204030204" pitchFamily="34" charset="0"/>
              <a:cs typeface="Calibri" panose="020F0502020204030204" pitchFamily="34" charset="0"/>
            </a:endParaRPr>
          </a:p>
          <a:p>
            <a:pPr algn="ctr">
              <a:lnSpc>
                <a:spcPct val="90000"/>
              </a:lnSpc>
            </a:pPr>
            <a:r>
              <a:rPr lang="en-GB" sz="1800" dirty="0">
                <a:latin typeface="Calibri" panose="020F0502020204030204" pitchFamily="34" charset="0"/>
                <a:cs typeface="Calibri" panose="020F0502020204030204" pitchFamily="34" charset="0"/>
              </a:rPr>
              <a:t>BBC Bitesize: </a:t>
            </a:r>
            <a:r>
              <a:rPr lang="en-GB" sz="1800" dirty="0">
                <a:latin typeface="Calibri" panose="020F0502020204030204" pitchFamily="34" charset="0"/>
                <a:cs typeface="Calibri" panose="020F0502020204030204" pitchFamily="34" charset="0"/>
                <a:hlinkClick r:id="rId4"/>
              </a:rPr>
              <a:t>https://www.bbc.co.uk/bitesize/articles/zdsqdp3</a:t>
            </a:r>
            <a:endParaRPr lang="en-US" sz="1800" dirty="0">
              <a:latin typeface="Calibri" panose="020F0502020204030204" pitchFamily="34" charset="0"/>
              <a:cs typeface="Calibri" panose="020F0502020204030204" pitchFamily="34" charset="0"/>
            </a:endParaRPr>
          </a:p>
          <a:p>
            <a:pPr marL="0" indent="0" algn="ctr">
              <a:lnSpc>
                <a:spcPct val="90000"/>
              </a:lnSpc>
              <a:buNone/>
            </a:pPr>
            <a:r>
              <a:rPr lang="en-GB" sz="1800" dirty="0" err="1">
                <a:latin typeface="Calibri" panose="020F0502020204030204" pitchFamily="34" charset="0"/>
                <a:cs typeface="Calibri" panose="020F0502020204030204" pitchFamily="34" charset="0"/>
              </a:rPr>
              <a:t>Quiz:</a:t>
            </a:r>
            <a:r>
              <a:rPr lang="en-GB" sz="1800" dirty="0" err="1">
                <a:latin typeface="Calibri" panose="020F0502020204030204" pitchFamily="34" charset="0"/>
                <a:cs typeface="Calibri" panose="020F0502020204030204" pitchFamily="34" charset="0"/>
                <a:hlinkClick r:id="rId5" invalidUrl="https://www.bbc.co.uk/bitesize/topics/zp22pv4/articles/z2md82p?xtor=CS8-1000-[Discovery_Cards]-[Multi_Site]-[SL07]-[PS_BITESIZE~N~~A_QuizHowDoWeAffectTheEnvironment"/>
              </a:rPr>
              <a:t>https</a:t>
            </a:r>
            <a:r>
              <a:rPr lang="en-GB" sz="1800" dirty="0">
                <a:latin typeface="Calibri" panose="020F0502020204030204" pitchFamily="34" charset="0"/>
                <a:cs typeface="Calibri" panose="020F0502020204030204" pitchFamily="34" charset="0"/>
                <a:hlinkClick r:id="rId6" invalidUrl="https://www.bbc.co.uk/bitesize/topics/zp22pv4/articles/z2md82p?xtor=CS8-1000-[Discovery_Cards]-[Multi_Site]-[SL07]-[PS_BITESIZE~N~~A_QuizHowDoWeAffectTheEnvironment"/>
              </a:rPr>
              <a:t>://www.bbc.co.uk/bitesize/topics/zp22pv4/articles/z2md82p?xtor=CS8-1000-[Discovery_Cards]-[Multi_Site]-[SL07]-[PS_BITESIZE~N~~A_QuizHowDoWeAffectTheEnvironment</a:t>
            </a:r>
            <a:r>
              <a:rPr lang="en-GB" sz="1800" dirty="0">
                <a:latin typeface="Calibri" panose="020F0502020204030204" pitchFamily="34" charset="0"/>
                <a:cs typeface="Calibri" panose="020F0502020204030204" pitchFamily="34" charset="0"/>
              </a:rPr>
              <a:t>]</a:t>
            </a:r>
          </a:p>
          <a:p>
            <a:pPr marL="0" indent="0" algn="ctr">
              <a:lnSpc>
                <a:spcPct val="90000"/>
              </a:lnSpc>
              <a:buNone/>
            </a:pPr>
            <a:r>
              <a:rPr lang="en-GB" sz="1800" dirty="0">
                <a:latin typeface="Calibri" panose="020F0502020204030204" pitchFamily="34" charset="0"/>
                <a:cs typeface="Calibri" panose="020F0502020204030204" pitchFamily="34" charset="0"/>
                <a:hlinkClick r:id="rId7"/>
              </a:rPr>
              <a:t>https://www.bbc.co.uk/bitesize/topics/zp22pv4/articles/ztxwqty</a:t>
            </a:r>
            <a:endParaRPr lang="en-GB" sz="1800" dirty="0">
              <a:latin typeface="Calibri" panose="020F0502020204030204" pitchFamily="34" charset="0"/>
              <a:cs typeface="Calibri" panose="020F0502020204030204" pitchFamily="34" charset="0"/>
            </a:endParaRPr>
          </a:p>
          <a:p>
            <a:pPr marL="0" indent="0" algn="ctr">
              <a:lnSpc>
                <a:spcPct val="90000"/>
              </a:lnSpc>
              <a:buNone/>
            </a:pPr>
            <a:r>
              <a:rPr lang="en-GB" sz="1800" dirty="0">
                <a:latin typeface="Calibri" panose="020F0502020204030204" pitchFamily="34" charset="0"/>
                <a:cs typeface="Calibri" panose="020F0502020204030204" pitchFamily="34" charset="0"/>
              </a:rPr>
              <a:t>National Curriculum – Data Handling and statistics – websites: </a:t>
            </a:r>
            <a:r>
              <a:rPr lang="en-GB" sz="1800" dirty="0">
                <a:latin typeface="Calibri" panose="020F0502020204030204" pitchFamily="34" charset="0"/>
                <a:cs typeface="Calibri" panose="020F0502020204030204" pitchFamily="34" charset="0"/>
                <a:hlinkClick r:id="rId8"/>
              </a:rPr>
              <a:t>https://www.worldometers.info/</a:t>
            </a:r>
            <a:endParaRPr lang="en-US" sz="1800" dirty="0">
              <a:latin typeface="Calibri" panose="020F0502020204030204" pitchFamily="34" charset="0"/>
              <a:cs typeface="Calibri" panose="020F0502020204030204" pitchFamily="34" charset="0"/>
            </a:endParaRPr>
          </a:p>
          <a:p>
            <a:pPr algn="ctr">
              <a:lnSpc>
                <a:spcPct val="90000"/>
              </a:lnSpc>
            </a:pPr>
            <a:endParaRPr lang="en-GB" sz="1200" dirty="0"/>
          </a:p>
        </p:txBody>
      </p:sp>
      <p:pic>
        <p:nvPicPr>
          <p:cNvPr id="1026" name="Picture 2" descr="A large crowd of demonstrators in Glasgow">
            <a:extLst>
              <a:ext uri="{FF2B5EF4-FFF2-40B4-BE49-F238E27FC236}">
                <a16:creationId xmlns:a16="http://schemas.microsoft.com/office/drawing/2014/main" xmlns="" id="{F618B69B-543D-4817-B612-3E3FA28B0E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548" r="8943" b="1"/>
          <a:stretch/>
        </p:blipFill>
        <p:spPr bwMode="auto">
          <a:xfrm>
            <a:off x="6998063" y="459613"/>
            <a:ext cx="4886756" cy="4372363"/>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4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eneral view shows the &quot;I Remember When All This Was Trees&quot; mural by Banksy on display as part of the Street Art featuring Banksy at Julien's Auctions in Beverly Hills, Calif on Sept. 23, 2015.">
            <a:extLst>
              <a:ext uri="{FF2B5EF4-FFF2-40B4-BE49-F238E27FC236}">
                <a16:creationId xmlns:a16="http://schemas.microsoft.com/office/drawing/2014/main" xmlns="" id="{3245333D-FF83-4677-A42D-B0633628E4F3}"/>
              </a:ext>
            </a:extLst>
          </p:cNvPr>
          <p:cNvPicPr/>
          <p:nvPr/>
        </p:nvPicPr>
        <p:blipFill rotWithShape="1">
          <a:blip r:embed="rId3" cstate="print">
            <a:extLst>
              <a:ext uri="{28A0092B-C50C-407E-A947-70E740481C1C}">
                <a14:useLocalDpi xmlns:a14="http://schemas.microsoft.com/office/drawing/2010/main" val="0"/>
              </a:ext>
            </a:extLst>
          </a:blip>
          <a:srcRect l="13509" r="7180"/>
          <a:stretch/>
        </p:blipFill>
        <p:spPr bwMode="auto">
          <a:xfrm>
            <a:off x="1" y="10"/>
            <a:ext cx="7531609" cy="6857990"/>
          </a:xfrm>
          <a:prstGeom prst="rect">
            <a:avLst/>
          </a:prstGeom>
          <a:noFill/>
        </p:spPr>
      </p:pic>
      <p:sp>
        <p:nvSpPr>
          <p:cNvPr id="2" name="Title 1">
            <a:extLst>
              <a:ext uri="{FF2B5EF4-FFF2-40B4-BE49-F238E27FC236}">
                <a16:creationId xmlns:a16="http://schemas.microsoft.com/office/drawing/2014/main" xmlns="" id="{7ED84BC6-18FF-4E69-8827-AC8C22E724EE}"/>
              </a:ext>
            </a:extLst>
          </p:cNvPr>
          <p:cNvSpPr>
            <a:spLocks noGrp="1"/>
          </p:cNvSpPr>
          <p:nvPr>
            <p:ph type="title"/>
          </p:nvPr>
        </p:nvSpPr>
        <p:spPr>
          <a:xfrm>
            <a:off x="7531610" y="365125"/>
            <a:ext cx="3822189" cy="1131981"/>
          </a:xfrm>
        </p:spPr>
        <p:txBody>
          <a:bodyPr>
            <a:normAutofit fontScale="90000"/>
          </a:bodyPr>
          <a:lstStyle/>
          <a:p>
            <a:r>
              <a:rPr lang="en-GB" sz="4000" b="1" dirty="0"/>
              <a:t>Themes</a:t>
            </a:r>
            <a:r>
              <a:rPr lang="en-GB" sz="4000" dirty="0"/>
              <a:t/>
            </a:r>
            <a:br>
              <a:rPr lang="en-GB" sz="4000" dirty="0"/>
            </a:br>
            <a:endParaRPr lang="en-GB" sz="4000" dirty="0"/>
          </a:p>
        </p:txBody>
      </p:sp>
      <p:sp>
        <p:nvSpPr>
          <p:cNvPr id="3" name="Content Placeholder 2">
            <a:extLst>
              <a:ext uri="{FF2B5EF4-FFF2-40B4-BE49-F238E27FC236}">
                <a16:creationId xmlns:a16="http://schemas.microsoft.com/office/drawing/2014/main" xmlns="" id="{8D884639-A283-4108-B8FC-1FFD10B8B0A2}"/>
              </a:ext>
            </a:extLst>
          </p:cNvPr>
          <p:cNvSpPr>
            <a:spLocks noGrp="1"/>
          </p:cNvSpPr>
          <p:nvPr>
            <p:ph idx="1"/>
          </p:nvPr>
        </p:nvSpPr>
        <p:spPr>
          <a:xfrm>
            <a:off x="7531610" y="986118"/>
            <a:ext cx="3822189" cy="5190845"/>
          </a:xfrm>
        </p:spPr>
        <p:txBody>
          <a:bodyPr>
            <a:noAutofit/>
          </a:bodyPr>
          <a:lstStyle/>
          <a:p>
            <a:pPr marL="0" indent="0">
              <a:buNone/>
            </a:pPr>
            <a:r>
              <a:rPr lang="en-GB" sz="1800" b="1" dirty="0">
                <a:solidFill>
                  <a:schemeClr val="accent1"/>
                </a:solidFill>
              </a:rPr>
              <a:t>Climate emergency</a:t>
            </a:r>
          </a:p>
          <a:p>
            <a:pPr marL="0" indent="0">
              <a:buNone/>
            </a:pPr>
            <a:r>
              <a:rPr lang="en-GB" sz="1800" b="1" dirty="0">
                <a:solidFill>
                  <a:schemeClr val="accent1"/>
                </a:solidFill>
              </a:rPr>
              <a:t>Industrial relations</a:t>
            </a:r>
          </a:p>
          <a:p>
            <a:pPr marL="0" indent="0">
              <a:buNone/>
            </a:pPr>
            <a:r>
              <a:rPr lang="en-GB" sz="1800" b="1" dirty="0">
                <a:solidFill>
                  <a:schemeClr val="accent1"/>
                </a:solidFill>
              </a:rPr>
              <a:t>Curriculum</a:t>
            </a:r>
          </a:p>
          <a:p>
            <a:pPr marL="0" indent="0">
              <a:buNone/>
            </a:pPr>
            <a:r>
              <a:rPr lang="en-GB" sz="1800" b="1" dirty="0">
                <a:solidFill>
                  <a:schemeClr val="accent1"/>
                </a:solidFill>
              </a:rPr>
              <a:t>Energy and carbon management</a:t>
            </a:r>
          </a:p>
          <a:p>
            <a:pPr marL="0" indent="0">
              <a:buNone/>
            </a:pPr>
            <a:r>
              <a:rPr lang="en-GB" sz="1800" b="1" dirty="0">
                <a:solidFill>
                  <a:schemeClr val="accent1"/>
                </a:solidFill>
              </a:rPr>
              <a:t>Ethical investment and banking</a:t>
            </a:r>
          </a:p>
          <a:p>
            <a:pPr marL="0" indent="0">
              <a:buNone/>
            </a:pPr>
            <a:r>
              <a:rPr lang="en-GB" sz="1800" b="1" dirty="0">
                <a:solidFill>
                  <a:schemeClr val="accent1"/>
                </a:solidFill>
              </a:rPr>
              <a:t>Food and land-use</a:t>
            </a:r>
          </a:p>
          <a:p>
            <a:pPr marL="0" indent="0">
              <a:buNone/>
            </a:pPr>
            <a:r>
              <a:rPr lang="en-GB" sz="1800" b="1" dirty="0">
                <a:solidFill>
                  <a:srgbClr val="C00000"/>
                </a:solidFill>
              </a:rPr>
              <a:t>1. Who will you engage?</a:t>
            </a:r>
          </a:p>
          <a:p>
            <a:pPr marL="0" indent="0">
              <a:buNone/>
            </a:pPr>
            <a:r>
              <a:rPr lang="en-GB" sz="1800" b="1" dirty="0">
                <a:solidFill>
                  <a:srgbClr val="C00000"/>
                </a:solidFill>
              </a:rPr>
              <a:t>2. How will you ensure a holistic lens of both decarbonising and decolonising?</a:t>
            </a:r>
          </a:p>
          <a:p>
            <a:pPr marL="0" indent="0">
              <a:buNone/>
            </a:pPr>
            <a:r>
              <a:rPr lang="en-GB" sz="1800" b="1" dirty="0">
                <a:solidFill>
                  <a:srgbClr val="C00000"/>
                </a:solidFill>
              </a:rPr>
              <a:t>3. What is your long term vision?</a:t>
            </a:r>
          </a:p>
          <a:p>
            <a:pPr marL="0" indent="0">
              <a:buNone/>
            </a:pPr>
            <a:r>
              <a:rPr lang="en-GB" sz="1800" b="1" dirty="0">
                <a:solidFill>
                  <a:srgbClr val="C00000"/>
                </a:solidFill>
              </a:rPr>
              <a:t>4. What are the short term realistic goals?</a:t>
            </a:r>
          </a:p>
        </p:txBody>
      </p:sp>
    </p:spTree>
    <p:extLst>
      <p:ext uri="{BB962C8B-B14F-4D97-AF65-F5344CB8AC3E}">
        <p14:creationId xmlns:p14="http://schemas.microsoft.com/office/powerpoint/2010/main" val="241910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DF6A92-6201-46E8-9578-7F86431F6CE7}"/>
              </a:ext>
            </a:extLst>
          </p:cNvPr>
          <p:cNvSpPr>
            <a:spLocks noGrp="1"/>
          </p:cNvSpPr>
          <p:nvPr>
            <p:ph type="title"/>
          </p:nvPr>
        </p:nvSpPr>
        <p:spPr>
          <a:xfrm>
            <a:off x="471084" y="966355"/>
            <a:ext cx="5007386" cy="782097"/>
          </a:xfrm>
        </p:spPr>
        <p:txBody>
          <a:bodyPr vert="horz" lIns="91440" tIns="45720" rIns="91440" bIns="45720" rtlCol="0" anchor="b">
            <a:noAutofit/>
          </a:bodyPr>
          <a:lstStyle/>
          <a:p>
            <a:pPr algn="ctr"/>
            <a:r>
              <a:rPr lang="en-GB" sz="2000" b="1" dirty="0">
                <a:latin typeface="Calibri" panose="020F0502020204030204" pitchFamily="34" charset="0"/>
                <a:cs typeface="Calibri" panose="020F0502020204030204" pitchFamily="34" charset="0"/>
              </a:rPr>
              <a:t>Activity for Years 3/4</a:t>
            </a:r>
            <a:br>
              <a:rPr lang="en-GB" sz="2000" b="1" dirty="0">
                <a:latin typeface="Calibri" panose="020F0502020204030204" pitchFamily="34" charset="0"/>
                <a:cs typeface="Calibri" panose="020F0502020204030204" pitchFamily="34" charset="0"/>
              </a:rPr>
            </a:br>
            <a:r>
              <a:rPr lang="en-US" sz="2000" dirty="0">
                <a:latin typeface="Calibri" panose="020F0502020204030204" pitchFamily="34" charset="0"/>
                <a:ea typeface="+mj-lt"/>
                <a:cs typeface="Calibri" panose="020F0502020204030204" pitchFamily="34" charset="0"/>
              </a:rPr>
              <a:t>Solve problems and </a:t>
            </a:r>
            <a:r>
              <a:rPr lang="en-US" sz="2000" dirty="0" err="1">
                <a:latin typeface="Calibri" panose="020F0502020204030204" pitchFamily="34" charset="0"/>
                <a:ea typeface="+mj-lt"/>
                <a:cs typeface="Calibri" panose="020F0502020204030204" pitchFamily="34" charset="0"/>
              </a:rPr>
              <a:t>analyse</a:t>
            </a:r>
            <a:r>
              <a:rPr lang="en-US" sz="2000" dirty="0">
                <a:latin typeface="Calibri" panose="020F0502020204030204" pitchFamily="34" charset="0"/>
                <a:ea typeface="+mj-lt"/>
                <a:cs typeface="Calibri" panose="020F0502020204030204" pitchFamily="34" charset="0"/>
              </a:rPr>
              <a:t> data relating to sustainable transport?</a:t>
            </a:r>
            <a:endParaRPr lang="en-GB" sz="2000" dirty="0">
              <a:latin typeface="Calibri" panose="020F0502020204030204" pitchFamily="34" charset="0"/>
              <a:cs typeface="Calibri" panose="020F0502020204030204" pitchFamily="34" charset="0"/>
            </a:endParaRPr>
          </a:p>
        </p:txBody>
      </p:sp>
      <p:graphicFrame>
        <p:nvGraphicFramePr>
          <p:cNvPr id="33" name="Content Placeholder 7">
            <a:extLst>
              <a:ext uri="{FF2B5EF4-FFF2-40B4-BE49-F238E27FC236}">
                <a16:creationId xmlns:a16="http://schemas.microsoft.com/office/drawing/2014/main" xmlns="" id="{8123C639-4A4E-4A19-B522-D4443AB009B8}"/>
              </a:ext>
            </a:extLst>
          </p:cNvPr>
          <p:cNvGraphicFramePr>
            <a:graphicFrameLocks noGrp="1"/>
          </p:cNvGraphicFramePr>
          <p:nvPr>
            <p:ph idx="1"/>
          </p:nvPr>
        </p:nvGraphicFramePr>
        <p:xfrm>
          <a:off x="685800" y="1833055"/>
          <a:ext cx="4623955" cy="3902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Table&#10;&#10;Description automatically generated with medium confidence">
            <a:extLst>
              <a:ext uri="{FF2B5EF4-FFF2-40B4-BE49-F238E27FC236}">
                <a16:creationId xmlns:a16="http://schemas.microsoft.com/office/drawing/2014/main" xmlns="" id="{0BC7B00D-0E06-4E7E-B0F3-3D181BD155FB}"/>
              </a:ext>
            </a:extLst>
          </p:cNvPr>
          <p:cNvPicPr>
            <a:picLocks noChangeAspect="1"/>
          </p:cNvPicPr>
          <p:nvPr/>
        </p:nvPicPr>
        <p:blipFill rotWithShape="1">
          <a:blip r:embed="rId7"/>
          <a:srcRect r="3050"/>
          <a:stretch/>
        </p:blipFill>
        <p:spPr>
          <a:xfrm>
            <a:off x="5478470" y="240385"/>
            <a:ext cx="6570095" cy="608657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17115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013BF9-905F-463F-878E-15E33D261F5F}"/>
              </a:ext>
            </a:extLst>
          </p:cNvPr>
          <p:cNvSpPr>
            <a:spLocks noGrp="1"/>
          </p:cNvSpPr>
          <p:nvPr>
            <p:ph type="title"/>
          </p:nvPr>
        </p:nvSpPr>
        <p:spPr>
          <a:xfrm>
            <a:off x="1181686" y="732935"/>
            <a:ext cx="3048734" cy="3544477"/>
          </a:xfrm>
        </p:spPr>
        <p:txBody>
          <a:bodyPr anchor="ctr">
            <a:normAutofit/>
          </a:bodyPr>
          <a:lstStyle/>
          <a:p>
            <a:pPr algn="ctr"/>
            <a:r>
              <a:rPr lang="en-GB" sz="2700" b="1" dirty="0">
                <a:latin typeface="Calibri" panose="020F0502020204030204" pitchFamily="34" charset="0"/>
                <a:cs typeface="Calibri" panose="020F0502020204030204" pitchFamily="34" charset="0"/>
              </a:rPr>
              <a:t>Activity for Years 5/6 </a:t>
            </a:r>
            <a:r>
              <a:rPr lang="en-GB" sz="2700" dirty="0"/>
              <a:t/>
            </a:r>
            <a:br>
              <a:rPr lang="en-GB" sz="2700" dirty="0"/>
            </a:br>
            <a:r>
              <a:rPr lang="en-GB" sz="2700" dirty="0"/>
              <a:t/>
            </a:r>
            <a:br>
              <a:rPr lang="en-GB" sz="2700" dirty="0"/>
            </a:br>
            <a:r>
              <a:rPr lang="en-GB" sz="2700" b="1" dirty="0">
                <a:latin typeface="Calibri" panose="020F0502020204030204" pitchFamily="34" charset="0"/>
                <a:cs typeface="Calibri" panose="020F0502020204030204" pitchFamily="34" charset="0"/>
              </a:rPr>
              <a:t>Solve problems and analyse data relating to sustainable transport</a:t>
            </a:r>
            <a:endParaRPr lang="en-US" sz="2700" b="1" dirty="0">
              <a:latin typeface="Calibri" panose="020F0502020204030204" pitchFamily="34" charset="0"/>
              <a:cs typeface="Calibri" panose="020F0502020204030204" pitchFamily="34" charset="0"/>
            </a:endParaRPr>
          </a:p>
          <a:p>
            <a:pPr algn="ctr"/>
            <a:endParaRPr lang="en-GB" sz="2700" dirty="0"/>
          </a:p>
        </p:txBody>
      </p:sp>
      <p:pic>
        <p:nvPicPr>
          <p:cNvPr id="4" name="Picture 4" descr="Diagram, text&#10;&#10;Description automatically generated">
            <a:extLst>
              <a:ext uri="{FF2B5EF4-FFF2-40B4-BE49-F238E27FC236}">
                <a16:creationId xmlns:a16="http://schemas.microsoft.com/office/drawing/2014/main" xmlns="" id="{995D4B4E-4558-4362-9A0E-B8BFE053108A}"/>
              </a:ext>
            </a:extLst>
          </p:cNvPr>
          <p:cNvPicPr>
            <a:picLocks noChangeAspect="1"/>
          </p:cNvPicPr>
          <p:nvPr/>
        </p:nvPicPr>
        <p:blipFill>
          <a:blip r:embed="rId2"/>
          <a:stretch>
            <a:fillRect/>
          </a:stretch>
        </p:blipFill>
        <p:spPr>
          <a:xfrm>
            <a:off x="4410635" y="732934"/>
            <a:ext cx="6954115" cy="4011187"/>
          </a:xfrm>
          <a:prstGeom prst="rect">
            <a:avLst/>
          </a:prstGeom>
          <a:ln w="88900" cap="sq" cmpd="thickThin">
            <a:solidFill>
              <a:srgbClr val="000000"/>
            </a:solidFill>
            <a:prstDash val="solid"/>
            <a:miter lim="800000"/>
          </a:ln>
          <a:effectLst>
            <a:innerShdw blurRad="76200">
              <a:srgbClr val="000000"/>
            </a:innerShdw>
          </a:effectLst>
        </p:spPr>
      </p:pic>
      <p:sp>
        <p:nvSpPr>
          <p:cNvPr id="8" name="Content Placeholder 7">
            <a:extLst>
              <a:ext uri="{FF2B5EF4-FFF2-40B4-BE49-F238E27FC236}">
                <a16:creationId xmlns:a16="http://schemas.microsoft.com/office/drawing/2014/main" xmlns="" id="{C64192DD-3088-440C-89BF-12305D131B81}"/>
              </a:ext>
            </a:extLst>
          </p:cNvPr>
          <p:cNvSpPr>
            <a:spLocks noGrp="1"/>
          </p:cNvSpPr>
          <p:nvPr>
            <p:ph idx="1"/>
          </p:nvPr>
        </p:nvSpPr>
        <p:spPr>
          <a:xfrm>
            <a:off x="516367" y="4959275"/>
            <a:ext cx="10940527" cy="1263334"/>
          </a:xfrm>
        </p:spPr>
        <p:txBody>
          <a:bodyPr vert="horz" lIns="91440" tIns="45720" rIns="91440" bIns="45720" rtlCol="0" anchor="t">
            <a:normAutofit/>
          </a:bodyPr>
          <a:lstStyle/>
          <a:p>
            <a:r>
              <a:rPr lang="en-US" sz="2000" b="1" dirty="0">
                <a:latin typeface="Calibri" panose="020F0502020204030204" pitchFamily="34" charset="0"/>
                <a:cs typeface="Calibri" panose="020F0502020204030204" pitchFamily="34" charset="0"/>
              </a:rPr>
              <a:t>Can you work out the total cost of the groups' travel if 13 people travelled by car?</a:t>
            </a:r>
          </a:p>
          <a:p>
            <a:r>
              <a:rPr lang="en-US" sz="2000" b="1" dirty="0">
                <a:latin typeface="Calibri" panose="020F0502020204030204" pitchFamily="34" charset="0"/>
                <a:cs typeface="Calibri" panose="020F0502020204030204" pitchFamily="34" charset="0"/>
              </a:rPr>
              <a:t>How much would you save if 5 members of the group travelled by bicycle?</a:t>
            </a:r>
          </a:p>
        </p:txBody>
      </p:sp>
    </p:spTree>
    <p:extLst>
      <p:ext uri="{BB962C8B-B14F-4D97-AF65-F5344CB8AC3E}">
        <p14:creationId xmlns:p14="http://schemas.microsoft.com/office/powerpoint/2010/main" val="1328434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D15D7-9624-4CED-BEDE-887BBD713C10}"/>
              </a:ext>
            </a:extLst>
          </p:cNvPr>
          <p:cNvSpPr>
            <a:spLocks noGrp="1"/>
          </p:cNvSpPr>
          <p:nvPr>
            <p:ph type="title"/>
          </p:nvPr>
        </p:nvSpPr>
        <p:spPr>
          <a:xfrm>
            <a:off x="762332" y="216816"/>
            <a:ext cx="10875485" cy="1130935"/>
          </a:xfrm>
        </p:spPr>
        <p:txBody>
          <a:bodyPr vert="horz" lIns="91440" tIns="45720" rIns="91440" bIns="45720" rtlCol="0" anchor="b">
            <a:normAutofit/>
          </a:bodyPr>
          <a:lstStyle/>
          <a:p>
            <a:pPr algn="ctr"/>
            <a:r>
              <a:rPr lang="en-US" sz="3200" b="1" kern="1200" cap="all" spc="300" baseline="0" dirty="0">
                <a:solidFill>
                  <a:schemeClr val="tx2"/>
                </a:solidFill>
                <a:latin typeface="Calibri" panose="020F0502020204030204" pitchFamily="34" charset="0"/>
                <a:cs typeface="Calibri" panose="020F0502020204030204" pitchFamily="34" charset="0"/>
              </a:rPr>
              <a:t>Student Activity on </a:t>
            </a:r>
            <a:r>
              <a:rPr lang="en-US" sz="3200" b="1" kern="1200" cap="all" spc="300" baseline="0" dirty="0" err="1">
                <a:solidFill>
                  <a:schemeClr val="tx2"/>
                </a:solidFill>
                <a:latin typeface="Calibri" panose="020F0502020204030204" pitchFamily="34" charset="0"/>
                <a:cs typeface="Calibri" panose="020F0502020204030204" pitchFamily="34" charset="0"/>
              </a:rPr>
              <a:t>maths</a:t>
            </a:r>
            <a:r>
              <a:rPr lang="en-US" sz="3200" b="1" kern="1200" cap="all" spc="300" baseline="0" dirty="0">
                <a:solidFill>
                  <a:schemeClr val="tx2"/>
                </a:solidFill>
                <a:latin typeface="Calibri" panose="020F0502020204030204" pitchFamily="34" charset="0"/>
                <a:cs typeface="Calibri" panose="020F0502020204030204" pitchFamily="34" charset="0"/>
              </a:rPr>
              <a:t> and</a:t>
            </a:r>
            <a:r>
              <a:rPr lang="en-US" sz="3200" b="1" kern="1200" cap="all" spc="300" dirty="0">
                <a:solidFill>
                  <a:schemeClr val="tx2"/>
                </a:solidFill>
                <a:latin typeface="Calibri" panose="020F0502020204030204" pitchFamily="34" charset="0"/>
                <a:cs typeface="Calibri" panose="020F0502020204030204" pitchFamily="34" charset="0"/>
              </a:rPr>
              <a:t> </a:t>
            </a:r>
            <a:r>
              <a:rPr lang="en-US" sz="3200" b="1" kern="1200" cap="all" spc="300" dirty="0" err="1">
                <a:solidFill>
                  <a:schemeClr val="tx2"/>
                </a:solidFill>
                <a:latin typeface="Calibri" panose="020F0502020204030204" pitchFamily="34" charset="0"/>
                <a:cs typeface="Calibri" panose="020F0502020204030204" pitchFamily="34" charset="0"/>
              </a:rPr>
              <a:t>sustainabilty</a:t>
            </a:r>
            <a:r>
              <a:rPr lang="en-US" sz="3200" b="1" kern="1200" cap="all" spc="300" baseline="0" dirty="0">
                <a:solidFill>
                  <a:schemeClr val="tx2"/>
                </a:solidFill>
                <a:latin typeface="Calibri" panose="020F0502020204030204" pitchFamily="34" charset="0"/>
                <a:cs typeface="Calibri" panose="020F0502020204030204" pitchFamily="34" charset="0"/>
              </a:rPr>
              <a:t>:</a:t>
            </a:r>
            <a:r>
              <a:rPr lang="en-US" sz="3200" b="1" kern="1200" cap="all" spc="300" dirty="0">
                <a:solidFill>
                  <a:schemeClr val="tx2"/>
                </a:solidFill>
                <a:latin typeface="Calibri" panose="020F0502020204030204" pitchFamily="34" charset="0"/>
                <a:cs typeface="Calibri" panose="020F0502020204030204" pitchFamily="34" charset="0"/>
              </a:rPr>
              <a:t> </a:t>
            </a:r>
            <a:br>
              <a:rPr lang="en-US" sz="3200" b="1" kern="1200" cap="all" spc="300" dirty="0">
                <a:solidFill>
                  <a:schemeClr val="tx2"/>
                </a:solidFill>
                <a:latin typeface="Calibri" panose="020F0502020204030204" pitchFamily="34" charset="0"/>
                <a:cs typeface="Calibri" panose="020F0502020204030204" pitchFamily="34" charset="0"/>
              </a:rPr>
            </a:br>
            <a:r>
              <a:rPr lang="en-US" sz="3200" b="1" kern="1200" cap="all" spc="300" baseline="0" dirty="0">
                <a:solidFill>
                  <a:schemeClr val="tx2"/>
                </a:solidFill>
                <a:latin typeface="Calibri" panose="020F0502020204030204" pitchFamily="34" charset="0"/>
                <a:cs typeface="Calibri" panose="020F0502020204030204" pitchFamily="34" charset="0"/>
              </a:rPr>
              <a:t>Addition and Subtraction</a:t>
            </a:r>
            <a:r>
              <a:rPr lang="en-US" sz="3200" b="1" kern="1200" cap="all" spc="300" dirty="0">
                <a:solidFill>
                  <a:schemeClr val="tx2"/>
                </a:solidFill>
                <a:latin typeface="Calibri" panose="020F0502020204030204" pitchFamily="34" charset="0"/>
                <a:cs typeface="Calibri" panose="020F0502020204030204" pitchFamily="34" charset="0"/>
              </a:rPr>
              <a:t> of </a:t>
            </a:r>
            <a:r>
              <a:rPr lang="en-US" sz="3200" b="1" kern="1200" cap="all" spc="300" baseline="0" dirty="0">
                <a:solidFill>
                  <a:schemeClr val="tx2"/>
                </a:solidFill>
                <a:latin typeface="Calibri" panose="020F0502020204030204" pitchFamily="34" charset="0"/>
                <a:cs typeface="Calibri" panose="020F0502020204030204" pitchFamily="34" charset="0"/>
              </a:rPr>
              <a:t>Food Miles</a:t>
            </a:r>
          </a:p>
        </p:txBody>
      </p:sp>
      <p:sp>
        <p:nvSpPr>
          <p:cNvPr id="6" name="TextBox 5">
            <a:extLst>
              <a:ext uri="{FF2B5EF4-FFF2-40B4-BE49-F238E27FC236}">
                <a16:creationId xmlns:a16="http://schemas.microsoft.com/office/drawing/2014/main" xmlns="" id="{79F25776-B15C-457B-9669-EE9C0642B47F}"/>
              </a:ext>
            </a:extLst>
          </p:cNvPr>
          <p:cNvSpPr txBox="1"/>
          <p:nvPr/>
        </p:nvSpPr>
        <p:spPr>
          <a:xfrm>
            <a:off x="779651" y="1853837"/>
            <a:ext cx="6781801" cy="448648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Aft>
                <a:spcPts val="600"/>
              </a:spcAft>
              <a:buSzPct val="70000"/>
            </a:pPr>
            <a:r>
              <a:rPr lang="en-US" sz="2000" b="1" dirty="0">
                <a:solidFill>
                  <a:schemeClr val="tx2"/>
                </a:solidFill>
                <a:latin typeface="Calibri" panose="020F0502020204030204" pitchFamily="34" charset="0"/>
                <a:cs typeface="Calibri" panose="020F0502020204030204" pitchFamily="34" charset="0"/>
              </a:rPr>
              <a:t>Can everyone go and grab two pieces of fruit from their kitchen?</a:t>
            </a:r>
          </a:p>
          <a:p>
            <a:pPr indent="-228600">
              <a:spcAft>
                <a:spcPts val="600"/>
              </a:spcAft>
              <a:buSzPct val="70000"/>
              <a:buFont typeface="Arial" panose="020B0604020202020204" pitchFamily="34" charset="0"/>
              <a:buChar char="•"/>
            </a:pPr>
            <a:endParaRPr lang="en-US" sz="2000" b="1" dirty="0">
              <a:solidFill>
                <a:schemeClr val="tx2"/>
              </a:solidFill>
              <a:latin typeface="Calibri" panose="020F0502020204030204" pitchFamily="34" charset="0"/>
              <a:cs typeface="Calibri" panose="020F0502020204030204" pitchFamily="34" charset="0"/>
            </a:endParaRPr>
          </a:p>
          <a:p>
            <a:pPr>
              <a:spcAft>
                <a:spcPts val="600"/>
              </a:spcAft>
              <a:buSzPct val="70000"/>
            </a:pPr>
            <a:r>
              <a:rPr lang="en-US" sz="2000" b="1" dirty="0">
                <a:solidFill>
                  <a:schemeClr val="tx2"/>
                </a:solidFill>
                <a:latin typeface="Calibri" panose="020F0502020204030204" pitchFamily="34" charset="0"/>
                <a:cs typeface="Calibri" panose="020F0502020204030204" pitchFamily="34" charset="0"/>
              </a:rPr>
              <a:t>Using the link below:</a:t>
            </a:r>
          </a:p>
          <a:p>
            <a:pPr indent="-228600">
              <a:spcAft>
                <a:spcPts val="600"/>
              </a:spcAft>
              <a:buSzPct val="70000"/>
              <a:buFont typeface="Arial" panose="020B0604020202020204" pitchFamily="34" charset="0"/>
              <a:buChar char="•"/>
            </a:pPr>
            <a:r>
              <a:rPr lang="en-US" sz="2000" b="1" dirty="0">
                <a:solidFill>
                  <a:schemeClr val="tx2"/>
                </a:solidFill>
                <a:latin typeface="Calibri" panose="020F0502020204030204" pitchFamily="34" charset="0"/>
                <a:cs typeface="Calibri" panose="020F0502020204030204" pitchFamily="34" charset="0"/>
              </a:rPr>
              <a:t>Work out the how far each piece of fruit has travelled.</a:t>
            </a:r>
          </a:p>
          <a:p>
            <a:pPr indent="-228600">
              <a:spcAft>
                <a:spcPts val="600"/>
              </a:spcAft>
              <a:buSzPct val="70000"/>
              <a:buFont typeface="Arial" panose="020B0604020202020204" pitchFamily="34" charset="0"/>
              <a:buChar char="•"/>
            </a:pPr>
            <a:r>
              <a:rPr lang="en-US" sz="2000" b="1" dirty="0">
                <a:solidFill>
                  <a:schemeClr val="tx2"/>
                </a:solidFill>
                <a:latin typeface="Calibri" panose="020F0502020204030204" pitchFamily="34" charset="0"/>
                <a:cs typeface="Calibri" panose="020F0502020204030204" pitchFamily="34" charset="0"/>
              </a:rPr>
              <a:t>Add these two amounts together to get a total distance travelled. </a:t>
            </a:r>
          </a:p>
          <a:p>
            <a:pPr indent="-228600">
              <a:spcAft>
                <a:spcPts val="600"/>
              </a:spcAft>
              <a:buSzPct val="70000"/>
              <a:buFont typeface="Arial" panose="020B0604020202020204" pitchFamily="34" charset="0"/>
              <a:buChar char="•"/>
            </a:pPr>
            <a:endParaRPr lang="en-US" sz="2000" b="1" dirty="0">
              <a:solidFill>
                <a:schemeClr val="tx2"/>
              </a:solidFill>
              <a:latin typeface="Calibri" panose="020F0502020204030204" pitchFamily="34" charset="0"/>
              <a:cs typeface="Calibri" panose="020F0502020204030204" pitchFamily="34" charset="0"/>
            </a:endParaRPr>
          </a:p>
          <a:p>
            <a:pPr>
              <a:spcAft>
                <a:spcPts val="600"/>
              </a:spcAft>
              <a:buSzPct val="70000"/>
            </a:pPr>
            <a:r>
              <a:rPr lang="en-US" sz="2000" b="1" dirty="0">
                <a:latin typeface="Calibri" panose="020F0502020204030204" pitchFamily="34" charset="0"/>
                <a:ea typeface="+mn-lt"/>
                <a:cs typeface="Calibri" panose="020F0502020204030204" pitchFamily="34" charset="0"/>
                <a:hlinkClick r:id="rId2"/>
              </a:rPr>
              <a:t>https://www.foodmiles.com</a:t>
            </a:r>
            <a:endParaRPr lang="en-US" sz="2000" b="1" dirty="0">
              <a:solidFill>
                <a:schemeClr val="tx2"/>
              </a:solidFill>
              <a:latin typeface="Calibri" panose="020F0502020204030204" pitchFamily="34" charset="0"/>
              <a:cs typeface="Calibri" panose="020F0502020204030204" pitchFamily="34" charset="0"/>
            </a:endParaRPr>
          </a:p>
          <a:p>
            <a:pPr indent="-228600">
              <a:spcAft>
                <a:spcPts val="600"/>
              </a:spcAft>
              <a:buSzPct val="70000"/>
              <a:buFont typeface="Arial" panose="020B0604020202020204" pitchFamily="34" charset="0"/>
              <a:buChar char="•"/>
            </a:pPr>
            <a:endParaRPr lang="en-US" sz="2000" b="1" dirty="0">
              <a:latin typeface="Calibri" panose="020F0502020204030204" pitchFamily="34" charset="0"/>
              <a:ea typeface="+mn-lt"/>
              <a:cs typeface="Calibri" panose="020F0502020204030204" pitchFamily="34" charset="0"/>
            </a:endParaRPr>
          </a:p>
          <a:p>
            <a:pPr indent="-228600">
              <a:spcAft>
                <a:spcPts val="600"/>
              </a:spcAft>
              <a:buSzPct val="70000"/>
              <a:buFont typeface="Arial" panose="020B0604020202020204" pitchFamily="34" charset="0"/>
              <a:buChar char="•"/>
            </a:pPr>
            <a:r>
              <a:rPr lang="en-US" sz="2000" b="1" dirty="0">
                <a:solidFill>
                  <a:schemeClr val="tx2"/>
                </a:solidFill>
                <a:latin typeface="Calibri" panose="020F0502020204030204" pitchFamily="34" charset="0"/>
                <a:cs typeface="Calibri" panose="020F0502020204030204" pitchFamily="34" charset="0"/>
              </a:rPr>
              <a:t>What is the environmental impact of this?</a:t>
            </a:r>
          </a:p>
          <a:p>
            <a:pPr>
              <a:spcAft>
                <a:spcPts val="600"/>
              </a:spcAft>
              <a:buSzPct val="70000"/>
            </a:pPr>
            <a:endParaRPr lang="en-US" dirty="0">
              <a:solidFill>
                <a:schemeClr val="tx2"/>
              </a:solidFill>
              <a:latin typeface="+mj-lt"/>
            </a:endParaRPr>
          </a:p>
        </p:txBody>
      </p:sp>
      <p:pic>
        <p:nvPicPr>
          <p:cNvPr id="5" name="Picture 5" descr="A picture containing text&#10;&#10;Description automatically generated">
            <a:extLst>
              <a:ext uri="{FF2B5EF4-FFF2-40B4-BE49-F238E27FC236}">
                <a16:creationId xmlns:a16="http://schemas.microsoft.com/office/drawing/2014/main" xmlns="" id="{F2E88D81-43E5-4E69-8858-450609B6DD19}"/>
              </a:ext>
            </a:extLst>
          </p:cNvPr>
          <p:cNvPicPr>
            <a:picLocks noChangeAspect="1"/>
          </p:cNvPicPr>
          <p:nvPr/>
        </p:nvPicPr>
        <p:blipFill rotWithShape="1">
          <a:blip r:embed="rId3"/>
          <a:srcRect l="9529" r="10126" b="2"/>
          <a:stretch/>
        </p:blipFill>
        <p:spPr>
          <a:xfrm>
            <a:off x="7467601" y="1371600"/>
            <a:ext cx="4170216" cy="5060488"/>
          </a:xfrm>
          <a:prstGeom prst="rect">
            <a:avLst/>
          </a:prstGeom>
        </p:spPr>
      </p:pic>
    </p:spTree>
    <p:extLst>
      <p:ext uri="{BB962C8B-B14F-4D97-AF65-F5344CB8AC3E}">
        <p14:creationId xmlns:p14="http://schemas.microsoft.com/office/powerpoint/2010/main" val="397949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013BF9-905F-463F-878E-15E33D261F5F}"/>
              </a:ext>
            </a:extLst>
          </p:cNvPr>
          <p:cNvSpPr>
            <a:spLocks noGrp="1"/>
          </p:cNvSpPr>
          <p:nvPr>
            <p:ph type="title"/>
          </p:nvPr>
        </p:nvSpPr>
        <p:spPr/>
        <p:txBody>
          <a:bodyPr>
            <a:normAutofit/>
          </a:bodyPr>
          <a:lstStyle/>
          <a:p>
            <a:pPr algn="ctr"/>
            <a:r>
              <a:rPr lang="en-GB" sz="4000" b="1" dirty="0">
                <a:latin typeface="Calibri" panose="020F0502020204030204" pitchFamily="34" charset="0"/>
                <a:cs typeface="Calibri" panose="020F0502020204030204" pitchFamily="34" charset="0"/>
              </a:rPr>
              <a:t>Environmental Topics that can be linked to subjects across the curriculum</a:t>
            </a:r>
          </a:p>
        </p:txBody>
      </p:sp>
      <p:sp>
        <p:nvSpPr>
          <p:cNvPr id="3" name="Content Placeholder 2">
            <a:extLst>
              <a:ext uri="{FF2B5EF4-FFF2-40B4-BE49-F238E27FC236}">
                <a16:creationId xmlns:a16="http://schemas.microsoft.com/office/drawing/2014/main" xmlns="" id="{E2DF908D-2EFA-47D6-9F5E-779A7A44EF5A}"/>
              </a:ext>
            </a:extLst>
          </p:cNvPr>
          <p:cNvSpPr>
            <a:spLocks noGrp="1"/>
          </p:cNvSpPr>
          <p:nvPr>
            <p:ph idx="1"/>
          </p:nvPr>
        </p:nvSpPr>
        <p:spPr>
          <a:xfrm>
            <a:off x="1175502" y="1404594"/>
            <a:ext cx="4944138" cy="4711987"/>
          </a:xfrm>
        </p:spPr>
        <p:txBody>
          <a:bodyPr vert="horz" lIns="91440" tIns="45720" rIns="91440" bIns="45720" rtlCol="0" anchor="t">
            <a:normAutofit/>
          </a:bodyPr>
          <a:lstStyle/>
          <a:p>
            <a:endParaRPr lang="en-GB" dirty="0"/>
          </a:p>
          <a:p>
            <a:r>
              <a:rPr lang="en-GB" sz="3600" b="1" dirty="0">
                <a:solidFill>
                  <a:srgbClr val="00B050"/>
                </a:solidFill>
                <a:latin typeface="Calibri" panose="020F0502020204030204" pitchFamily="34" charset="0"/>
                <a:cs typeface="Calibri" panose="020F0502020204030204" pitchFamily="34" charset="0"/>
              </a:rPr>
              <a:t>Deserts</a:t>
            </a:r>
          </a:p>
          <a:p>
            <a:r>
              <a:rPr lang="en-GB" sz="3600" b="1" dirty="0">
                <a:solidFill>
                  <a:srgbClr val="00B050"/>
                </a:solidFill>
                <a:latin typeface="Calibri" panose="020F0502020204030204" pitchFamily="34" charset="0"/>
                <a:cs typeface="Calibri" panose="020F0502020204030204" pitchFamily="34" charset="0"/>
              </a:rPr>
              <a:t>Polar regions</a:t>
            </a:r>
          </a:p>
          <a:p>
            <a:r>
              <a:rPr lang="en-GB" sz="3600" b="1" dirty="0">
                <a:solidFill>
                  <a:srgbClr val="00B050"/>
                </a:solidFill>
                <a:latin typeface="Calibri" panose="020F0502020204030204" pitchFamily="34" charset="0"/>
                <a:cs typeface="Calibri" panose="020F0502020204030204" pitchFamily="34" charset="0"/>
              </a:rPr>
              <a:t>Mountains</a:t>
            </a:r>
          </a:p>
          <a:p>
            <a:r>
              <a:rPr lang="en-GB" sz="3600" b="1" dirty="0">
                <a:solidFill>
                  <a:srgbClr val="00B050"/>
                </a:solidFill>
                <a:latin typeface="Calibri" panose="020F0502020204030204" pitchFamily="34" charset="0"/>
                <a:cs typeface="Calibri" panose="020F0502020204030204" pitchFamily="34" charset="0"/>
              </a:rPr>
              <a:t>Pollution</a:t>
            </a:r>
          </a:p>
          <a:p>
            <a:r>
              <a:rPr lang="en-GB" sz="3600" b="1" dirty="0">
                <a:solidFill>
                  <a:srgbClr val="00B050"/>
                </a:solidFill>
                <a:latin typeface="Calibri" panose="020F0502020204030204" pitchFamily="34" charset="0"/>
                <a:cs typeface="Calibri" panose="020F0502020204030204" pitchFamily="34" charset="0"/>
              </a:rPr>
              <a:t>Temperature</a:t>
            </a:r>
          </a:p>
          <a:p>
            <a:r>
              <a:rPr lang="en-GB" sz="3600" b="1" dirty="0">
                <a:solidFill>
                  <a:srgbClr val="00B050"/>
                </a:solidFill>
                <a:latin typeface="Calibri" panose="020F0502020204030204" pitchFamily="34" charset="0"/>
                <a:cs typeface="Calibri" panose="020F0502020204030204" pitchFamily="34" charset="0"/>
              </a:rPr>
              <a:t>Climate change</a:t>
            </a:r>
          </a:p>
          <a:p>
            <a:endParaRPr lang="en-GB" dirty="0"/>
          </a:p>
        </p:txBody>
      </p:sp>
      <p:sp>
        <p:nvSpPr>
          <p:cNvPr id="6" name="Content Placeholder 2">
            <a:extLst>
              <a:ext uri="{FF2B5EF4-FFF2-40B4-BE49-F238E27FC236}">
                <a16:creationId xmlns:a16="http://schemas.microsoft.com/office/drawing/2014/main" xmlns="" id="{3B44052F-F841-4577-92E6-15DAC6C094A6}"/>
              </a:ext>
            </a:extLst>
          </p:cNvPr>
          <p:cNvSpPr txBox="1">
            <a:spLocks/>
          </p:cNvSpPr>
          <p:nvPr/>
        </p:nvSpPr>
        <p:spPr>
          <a:xfrm>
            <a:off x="5194948" y="2317510"/>
            <a:ext cx="3935982" cy="391809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8" name="Content Placeholder 2">
            <a:extLst>
              <a:ext uri="{FF2B5EF4-FFF2-40B4-BE49-F238E27FC236}">
                <a16:creationId xmlns:a16="http://schemas.microsoft.com/office/drawing/2014/main" xmlns="" id="{82BACBFC-8267-4768-950C-108F2707C353}"/>
              </a:ext>
            </a:extLst>
          </p:cNvPr>
          <p:cNvSpPr txBox="1">
            <a:spLocks/>
          </p:cNvSpPr>
          <p:nvPr/>
        </p:nvSpPr>
        <p:spPr>
          <a:xfrm>
            <a:off x="6251736" y="1300899"/>
            <a:ext cx="4655076" cy="4823469"/>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a:p>
            <a:r>
              <a:rPr lang="en-GB" sz="3600" b="1" dirty="0">
                <a:solidFill>
                  <a:srgbClr val="00B050"/>
                </a:solidFill>
                <a:latin typeface="Calibri" panose="020F0502020204030204" pitchFamily="34" charset="0"/>
                <a:cs typeface="Calibri" panose="020F0502020204030204" pitchFamily="34" charset="0"/>
              </a:rPr>
              <a:t>Cities</a:t>
            </a:r>
          </a:p>
          <a:p>
            <a:r>
              <a:rPr lang="en-GB" sz="3600" b="1" dirty="0">
                <a:solidFill>
                  <a:srgbClr val="00B050"/>
                </a:solidFill>
                <a:latin typeface="Calibri" panose="020F0502020204030204" pitchFamily="34" charset="0"/>
                <a:cs typeface="Calibri" panose="020F0502020204030204" pitchFamily="34" charset="0"/>
              </a:rPr>
              <a:t>World population </a:t>
            </a:r>
          </a:p>
          <a:p>
            <a:r>
              <a:rPr lang="en-GB" sz="3600" b="1" dirty="0">
                <a:solidFill>
                  <a:srgbClr val="00B050"/>
                </a:solidFill>
                <a:latin typeface="Calibri" panose="020F0502020204030204" pitchFamily="34" charset="0"/>
                <a:cs typeface="Calibri" panose="020F0502020204030204" pitchFamily="34" charset="0"/>
              </a:rPr>
              <a:t>Carbon footprint </a:t>
            </a:r>
          </a:p>
          <a:p>
            <a:r>
              <a:rPr lang="en-GB" sz="3600" b="1" dirty="0">
                <a:solidFill>
                  <a:srgbClr val="00B050"/>
                </a:solidFill>
                <a:latin typeface="Calibri" panose="020F0502020204030204" pitchFamily="34" charset="0"/>
                <a:cs typeface="Calibri" panose="020F0502020204030204" pitchFamily="34" charset="0"/>
              </a:rPr>
              <a:t>Food miles</a:t>
            </a:r>
          </a:p>
          <a:p>
            <a:r>
              <a:rPr lang="en-GB" sz="3600" b="1" dirty="0">
                <a:solidFill>
                  <a:srgbClr val="00B050"/>
                </a:solidFill>
                <a:latin typeface="Calibri" panose="020F0502020204030204" pitchFamily="34" charset="0"/>
                <a:cs typeface="Calibri" panose="020F0502020204030204" pitchFamily="34" charset="0"/>
              </a:rPr>
              <a:t>Rivers</a:t>
            </a:r>
          </a:p>
          <a:p>
            <a:r>
              <a:rPr lang="en-GB" sz="3600" b="1" dirty="0">
                <a:solidFill>
                  <a:srgbClr val="00B050"/>
                </a:solidFill>
                <a:latin typeface="Calibri" panose="020F0502020204030204" pitchFamily="34" charset="0"/>
                <a:cs typeface="Calibri" panose="020F0502020204030204" pitchFamily="34" charset="0"/>
              </a:rPr>
              <a:t>Deforestation</a:t>
            </a:r>
          </a:p>
        </p:txBody>
      </p:sp>
      <p:pic>
        <p:nvPicPr>
          <p:cNvPr id="4" name="Graphic 4" descr="Agriculture with solid fill">
            <a:extLst>
              <a:ext uri="{FF2B5EF4-FFF2-40B4-BE49-F238E27FC236}">
                <a16:creationId xmlns:a16="http://schemas.microsoft.com/office/drawing/2014/main" xmlns="" id="{7472A3F5-E739-43A3-A2E1-4C5E46DA7D7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162800" y="5658439"/>
            <a:ext cx="914400" cy="914400"/>
          </a:xfrm>
          <a:prstGeom prst="rect">
            <a:avLst/>
          </a:prstGeom>
        </p:spPr>
      </p:pic>
      <p:pic>
        <p:nvPicPr>
          <p:cNvPr id="5" name="Graphic 6" descr="Aeroplane with solid fill">
            <a:extLst>
              <a:ext uri="{FF2B5EF4-FFF2-40B4-BE49-F238E27FC236}">
                <a16:creationId xmlns:a16="http://schemas.microsoft.com/office/drawing/2014/main" xmlns="" id="{F485ECC9-5173-4CBE-96B5-A135550A594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48108" y="5777747"/>
            <a:ext cx="914400" cy="914400"/>
          </a:xfrm>
          <a:prstGeom prst="rect">
            <a:avLst/>
          </a:prstGeom>
        </p:spPr>
      </p:pic>
      <p:pic>
        <p:nvPicPr>
          <p:cNvPr id="7" name="Graphic 8" descr="Aspiration with solid fill">
            <a:extLst>
              <a:ext uri="{FF2B5EF4-FFF2-40B4-BE49-F238E27FC236}">
                <a16:creationId xmlns:a16="http://schemas.microsoft.com/office/drawing/2014/main" xmlns="" id="{57EBC4FD-BAD8-4C2A-8ADB-E28C5F6ED2A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132859" y="5669241"/>
            <a:ext cx="914400" cy="914400"/>
          </a:xfrm>
          <a:prstGeom prst="rect">
            <a:avLst/>
          </a:prstGeom>
        </p:spPr>
      </p:pic>
      <p:pic>
        <p:nvPicPr>
          <p:cNvPr id="9" name="Graphic 9" descr="Bar chart with solid fill">
            <a:extLst>
              <a:ext uri="{FF2B5EF4-FFF2-40B4-BE49-F238E27FC236}">
                <a16:creationId xmlns:a16="http://schemas.microsoft.com/office/drawing/2014/main" xmlns="" id="{17F3A6C5-35BE-4105-97FD-122ED4997E0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276332" y="5780693"/>
            <a:ext cx="914400" cy="914400"/>
          </a:xfrm>
          <a:prstGeom prst="rect">
            <a:avLst/>
          </a:prstGeom>
        </p:spPr>
      </p:pic>
      <p:pic>
        <p:nvPicPr>
          <p:cNvPr id="11" name="Graphic 11" descr="Business Growth with solid fill">
            <a:extLst>
              <a:ext uri="{FF2B5EF4-FFF2-40B4-BE49-F238E27FC236}">
                <a16:creationId xmlns:a16="http://schemas.microsoft.com/office/drawing/2014/main" xmlns="" id="{23487A75-F86A-4488-AA04-E7F146F385C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145133" y="4668133"/>
            <a:ext cx="914400" cy="914400"/>
          </a:xfrm>
          <a:prstGeom prst="rect">
            <a:avLst/>
          </a:prstGeom>
        </p:spPr>
      </p:pic>
      <p:pic>
        <p:nvPicPr>
          <p:cNvPr id="12" name="Graphic 12" descr="Canyon scene with solid fill">
            <a:extLst>
              <a:ext uri="{FF2B5EF4-FFF2-40B4-BE49-F238E27FC236}">
                <a16:creationId xmlns:a16="http://schemas.microsoft.com/office/drawing/2014/main" xmlns="" id="{7319292B-48E4-4348-ADFE-D4E48976B4B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1146606" y="3357709"/>
            <a:ext cx="914400" cy="914400"/>
          </a:xfrm>
          <a:prstGeom prst="rect">
            <a:avLst/>
          </a:prstGeom>
        </p:spPr>
      </p:pic>
      <p:pic>
        <p:nvPicPr>
          <p:cNvPr id="13" name="Graphic 13" descr="Classroom outline">
            <a:extLst>
              <a:ext uri="{FF2B5EF4-FFF2-40B4-BE49-F238E27FC236}">
                <a16:creationId xmlns:a16="http://schemas.microsoft.com/office/drawing/2014/main" xmlns="" id="{9B402D47-8E3F-44FC-BF27-1E53CD6FFA2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132368" y="2440069"/>
            <a:ext cx="914400" cy="914400"/>
          </a:xfrm>
          <a:prstGeom prst="rect">
            <a:avLst/>
          </a:prstGeom>
        </p:spPr>
      </p:pic>
      <p:pic>
        <p:nvPicPr>
          <p:cNvPr id="14" name="Graphic 14" descr="Crops with solid fill">
            <a:extLst>
              <a:ext uri="{FF2B5EF4-FFF2-40B4-BE49-F238E27FC236}">
                <a16:creationId xmlns:a16="http://schemas.microsoft.com/office/drawing/2014/main" xmlns="" id="{CAD39C44-4112-4B05-91DC-F826496F3DD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1133841" y="1404594"/>
            <a:ext cx="914400" cy="914400"/>
          </a:xfrm>
          <a:prstGeom prst="rect">
            <a:avLst/>
          </a:prstGeom>
        </p:spPr>
      </p:pic>
      <p:pic>
        <p:nvPicPr>
          <p:cNvPr id="15" name="Graphic 15" descr="Deciduous tree with solid fill">
            <a:extLst>
              <a:ext uri="{FF2B5EF4-FFF2-40B4-BE49-F238E27FC236}">
                <a16:creationId xmlns:a16="http://schemas.microsoft.com/office/drawing/2014/main" xmlns="" id="{8CA0C4E3-CAC6-47AA-93BE-F817D3874706}"/>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1135314" y="282706"/>
            <a:ext cx="914400" cy="914400"/>
          </a:xfrm>
          <a:prstGeom prst="rect">
            <a:avLst/>
          </a:prstGeom>
        </p:spPr>
      </p:pic>
      <p:pic>
        <p:nvPicPr>
          <p:cNvPr id="16" name="Graphic 16" descr="Desert scene outline">
            <a:extLst>
              <a:ext uri="{FF2B5EF4-FFF2-40B4-BE49-F238E27FC236}">
                <a16:creationId xmlns:a16="http://schemas.microsoft.com/office/drawing/2014/main" xmlns="" id="{6022C03F-D378-49CC-A056-A2141FFAF002}"/>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264539" y="5657457"/>
            <a:ext cx="914400" cy="914400"/>
          </a:xfrm>
          <a:prstGeom prst="rect">
            <a:avLst/>
          </a:prstGeom>
        </p:spPr>
      </p:pic>
      <p:pic>
        <p:nvPicPr>
          <p:cNvPr id="17" name="Graphic 17" descr="Electric car outline">
            <a:extLst>
              <a:ext uri="{FF2B5EF4-FFF2-40B4-BE49-F238E27FC236}">
                <a16:creationId xmlns:a16="http://schemas.microsoft.com/office/drawing/2014/main" xmlns="" id="{ED12D7A1-B7AD-4235-9BCD-C84652FD40EB}"/>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273868" y="4669115"/>
            <a:ext cx="914400" cy="914400"/>
          </a:xfrm>
          <a:prstGeom prst="rect">
            <a:avLst/>
          </a:prstGeom>
        </p:spPr>
      </p:pic>
      <p:pic>
        <p:nvPicPr>
          <p:cNvPr id="18" name="Graphic 18" descr="Iceberg with solid fill">
            <a:extLst>
              <a:ext uri="{FF2B5EF4-FFF2-40B4-BE49-F238E27FC236}">
                <a16:creationId xmlns:a16="http://schemas.microsoft.com/office/drawing/2014/main" xmlns="" id="{679A3AEB-1051-4BF9-986C-94A9BFFE105B}"/>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275341" y="3555083"/>
            <a:ext cx="914400" cy="914400"/>
          </a:xfrm>
          <a:prstGeom prst="rect">
            <a:avLst/>
          </a:prstGeom>
        </p:spPr>
      </p:pic>
      <p:pic>
        <p:nvPicPr>
          <p:cNvPr id="19" name="Graphic 19" descr="Plant outline">
            <a:extLst>
              <a:ext uri="{FF2B5EF4-FFF2-40B4-BE49-F238E27FC236}">
                <a16:creationId xmlns:a16="http://schemas.microsoft.com/office/drawing/2014/main" xmlns="" id="{7AB4E1E7-8014-49DD-9751-8414EA2970D8}"/>
              </a:ext>
            </a:extLst>
          </p:cNvPr>
          <p:cNvPicPr>
            <a:picLocks noChangeAspect="1"/>
          </p:cNvPicPr>
          <p:nvPr/>
        </p:nvPicPr>
        <p:blipFill>
          <a:blip r:embed="rId26">
            <a:extLst>
              <a:ext uri="{96DAC541-7B7A-43D3-8B79-37D633B846F1}">
                <asvg:svgBlip xmlns:asvg="http://schemas.microsoft.com/office/drawing/2016/SVG/main" xmlns="" r:embed="rId27"/>
              </a:ext>
            </a:extLst>
          </a:blip>
          <a:stretch>
            <a:fillRect/>
          </a:stretch>
        </p:blipFill>
        <p:spPr>
          <a:xfrm>
            <a:off x="261102" y="2441051"/>
            <a:ext cx="914400" cy="914400"/>
          </a:xfrm>
          <a:prstGeom prst="rect">
            <a:avLst/>
          </a:prstGeom>
        </p:spPr>
      </p:pic>
      <p:pic>
        <p:nvPicPr>
          <p:cNvPr id="20" name="Graphic 20" descr="Power Plant outline">
            <a:extLst>
              <a:ext uri="{FF2B5EF4-FFF2-40B4-BE49-F238E27FC236}">
                <a16:creationId xmlns:a16="http://schemas.microsoft.com/office/drawing/2014/main" xmlns="" id="{3D25D268-428F-42DB-8E5B-C67B73AA95C9}"/>
              </a:ext>
            </a:extLst>
          </p:cNvPr>
          <p:cNvPicPr>
            <a:picLocks noChangeAspect="1"/>
          </p:cNvPicPr>
          <p:nvPr/>
        </p:nvPicPr>
        <p:blipFill>
          <a:blip r:embed="rId28">
            <a:extLst>
              <a:ext uri="{96DAC541-7B7A-43D3-8B79-37D633B846F1}">
                <asvg:svgBlip xmlns:asvg="http://schemas.microsoft.com/office/drawing/2016/SVG/main" xmlns="" r:embed="rId29"/>
              </a:ext>
            </a:extLst>
          </a:blip>
          <a:stretch>
            <a:fillRect/>
          </a:stretch>
        </p:blipFill>
        <p:spPr>
          <a:xfrm>
            <a:off x="262575" y="1405575"/>
            <a:ext cx="914400" cy="914400"/>
          </a:xfrm>
          <a:prstGeom prst="rect">
            <a:avLst/>
          </a:prstGeom>
        </p:spPr>
      </p:pic>
      <p:pic>
        <p:nvPicPr>
          <p:cNvPr id="21" name="Graphic 21" descr="Sustainability with solid fill">
            <a:extLst>
              <a:ext uri="{FF2B5EF4-FFF2-40B4-BE49-F238E27FC236}">
                <a16:creationId xmlns:a16="http://schemas.microsoft.com/office/drawing/2014/main" xmlns="" id="{E93222C8-F26B-445E-862B-0196EB899ADE}"/>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a:off x="271904" y="275832"/>
            <a:ext cx="914400" cy="914400"/>
          </a:xfrm>
          <a:prstGeom prst="rect">
            <a:avLst/>
          </a:prstGeom>
        </p:spPr>
      </p:pic>
      <p:pic>
        <p:nvPicPr>
          <p:cNvPr id="22" name="Graphic 22" descr="Compost with solid fill">
            <a:extLst>
              <a:ext uri="{FF2B5EF4-FFF2-40B4-BE49-F238E27FC236}">
                <a16:creationId xmlns:a16="http://schemas.microsoft.com/office/drawing/2014/main" xmlns="" id="{671CB268-3C52-4179-8B96-6A97B916C8C3}"/>
              </a:ext>
            </a:extLst>
          </p:cNvPr>
          <p:cNvPicPr>
            <a:picLocks noChangeAspect="1"/>
          </p:cNvPicPr>
          <p:nvPr/>
        </p:nvPicPr>
        <p:blipFill>
          <a:blip r:embed="rId32">
            <a:extLst>
              <a:ext uri="{96DAC541-7B7A-43D3-8B79-37D633B846F1}">
                <asvg:svgBlip xmlns:asvg="http://schemas.microsoft.com/office/drawing/2016/SVG/main" xmlns="" r:embed="rId33"/>
              </a:ext>
            </a:extLst>
          </a:blip>
          <a:stretch>
            <a:fillRect/>
          </a:stretch>
        </p:blipFill>
        <p:spPr>
          <a:xfrm>
            <a:off x="9275975" y="5831264"/>
            <a:ext cx="914400" cy="914400"/>
          </a:xfrm>
          <a:prstGeom prst="rect">
            <a:avLst/>
          </a:prstGeom>
        </p:spPr>
      </p:pic>
    </p:spTree>
    <p:extLst>
      <p:ext uri="{BB962C8B-B14F-4D97-AF65-F5344CB8AC3E}">
        <p14:creationId xmlns:p14="http://schemas.microsoft.com/office/powerpoint/2010/main" val="2977311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550B85-268D-4047-A6BF-FEFA4EF91D73}"/>
              </a:ext>
            </a:extLst>
          </p:cNvPr>
          <p:cNvSpPr>
            <a:spLocks noGrp="1"/>
          </p:cNvSpPr>
          <p:nvPr>
            <p:ph type="title"/>
          </p:nvPr>
        </p:nvSpPr>
        <p:spPr>
          <a:xfrm>
            <a:off x="630936" y="710484"/>
            <a:ext cx="3429000" cy="1648107"/>
          </a:xfrm>
        </p:spPr>
        <p:txBody>
          <a:bodyPr anchor="b">
            <a:normAutofit fontScale="90000"/>
          </a:bodyPr>
          <a:lstStyle/>
          <a:p>
            <a:r>
              <a:rPr lang="en-GB" sz="3800" b="1" dirty="0"/>
              <a:t>Living Lab Project and critical maths education</a:t>
            </a:r>
          </a:p>
        </p:txBody>
      </p:sp>
      <p:sp>
        <p:nvSpPr>
          <p:cNvPr id="3" name="Content Placeholder 2">
            <a:extLst>
              <a:ext uri="{FF2B5EF4-FFF2-40B4-BE49-F238E27FC236}">
                <a16:creationId xmlns:a16="http://schemas.microsoft.com/office/drawing/2014/main" xmlns="" id="{322D9C16-72FC-4E3F-9958-976E25A8BCD0}"/>
              </a:ext>
            </a:extLst>
          </p:cNvPr>
          <p:cNvSpPr>
            <a:spLocks noGrp="1"/>
          </p:cNvSpPr>
          <p:nvPr>
            <p:ph idx="1"/>
          </p:nvPr>
        </p:nvSpPr>
        <p:spPr>
          <a:xfrm>
            <a:off x="630936" y="2807208"/>
            <a:ext cx="3429000" cy="3410712"/>
          </a:xfrm>
        </p:spPr>
        <p:txBody>
          <a:bodyPr anchor="t">
            <a:normAutofit fontScale="92500" lnSpcReduction="10000"/>
          </a:bodyPr>
          <a:lstStyle/>
          <a:p>
            <a:pPr marL="0" indent="0">
              <a:buNone/>
            </a:pPr>
            <a:r>
              <a:rPr lang="en-GB" sz="2000">
                <a:latin typeface="Calibri" panose="020F0502020204030204" pitchFamily="34" charset="0"/>
                <a:cs typeface="Calibri" panose="020F0502020204030204" pitchFamily="34" charset="0"/>
              </a:rPr>
              <a:t>We can use </a:t>
            </a:r>
            <a:r>
              <a:rPr lang="en-GB" sz="2000" b="1">
                <a:latin typeface="Calibri" panose="020F0502020204030204" pitchFamily="34" charset="0"/>
                <a:cs typeface="Calibri" panose="020F0502020204030204" pitchFamily="34" charset="0"/>
              </a:rPr>
              <a:t>ethical examples in teaching of mathematics by using real world examples – Covid, Global warming, Pollution of the environment, Health and mortality figures from around the world, statistics on gender and race inequalities to show the impact of models, measures and mathematisation. (Ernest, 2021)</a:t>
            </a:r>
          </a:p>
          <a:p>
            <a:endParaRPr lang="en-GB" sz="2000" b="1">
              <a:latin typeface="Calibri" panose="020F0502020204030204" pitchFamily="34" charset="0"/>
              <a:cs typeface="Calibri" panose="020F0502020204030204" pitchFamily="34" charset="0"/>
            </a:endParaRPr>
          </a:p>
          <a:p>
            <a:pPr marL="0" indent="0">
              <a:buNone/>
            </a:pPr>
            <a:endParaRPr lang="en-GB" sz="2000" b="1">
              <a:latin typeface="Calibri" panose="020F0502020204030204" pitchFamily="34" charset="0"/>
              <a:cs typeface="Calibri" panose="020F0502020204030204" pitchFamily="34" charset="0"/>
            </a:endParaRPr>
          </a:p>
        </p:txBody>
      </p:sp>
      <p:pic>
        <p:nvPicPr>
          <p:cNvPr id="8196" name="Picture 4" descr="An illustration of cars, buildings and smoke pollution.">
            <a:extLst>
              <a:ext uri="{FF2B5EF4-FFF2-40B4-BE49-F238E27FC236}">
                <a16:creationId xmlns:a16="http://schemas.microsoft.com/office/drawing/2014/main" xmlns="" id="{78B5FCFF-F8BE-46F1-9DA7-BDAC442E72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710485"/>
            <a:ext cx="6903720" cy="543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7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BF0CD6-DF1D-4DBC-A7D2-C68F2EF4D315}"/>
              </a:ext>
            </a:extLst>
          </p:cNvPr>
          <p:cNvSpPr>
            <a:spLocks noGrp="1"/>
          </p:cNvSpPr>
          <p:nvPr>
            <p:ph type="title"/>
          </p:nvPr>
        </p:nvSpPr>
        <p:spPr>
          <a:xfrm>
            <a:off x="572493" y="238539"/>
            <a:ext cx="11018520" cy="1434415"/>
          </a:xfrm>
        </p:spPr>
        <p:txBody>
          <a:bodyPr anchor="b">
            <a:normAutofit/>
          </a:bodyPr>
          <a:lstStyle/>
          <a:p>
            <a:r>
              <a:rPr lang="en-GB" sz="5400" b="1"/>
              <a:t>Shape in shape – tutor example</a:t>
            </a:r>
          </a:p>
        </p:txBody>
      </p:sp>
      <p:sp>
        <p:nvSpPr>
          <p:cNvPr id="3" name="Content Placeholder 2">
            <a:extLst>
              <a:ext uri="{FF2B5EF4-FFF2-40B4-BE49-F238E27FC236}">
                <a16:creationId xmlns:a16="http://schemas.microsoft.com/office/drawing/2014/main" xmlns="" id="{A4F1164B-2205-44D2-8632-F3D9B7CE8356}"/>
              </a:ext>
            </a:extLst>
          </p:cNvPr>
          <p:cNvSpPr>
            <a:spLocks noGrp="1"/>
          </p:cNvSpPr>
          <p:nvPr>
            <p:ph idx="1"/>
          </p:nvPr>
        </p:nvSpPr>
        <p:spPr>
          <a:xfrm>
            <a:off x="572493" y="2071316"/>
            <a:ext cx="6713552" cy="4119172"/>
          </a:xfrm>
        </p:spPr>
        <p:txBody>
          <a:bodyPr anchor="t">
            <a:normAutofit fontScale="92500" lnSpcReduction="10000"/>
          </a:bodyPr>
          <a:lstStyle/>
          <a:p>
            <a:pPr marL="0" indent="0">
              <a:buNone/>
            </a:pPr>
            <a:r>
              <a:rPr lang="en-GB" sz="2200" dirty="0">
                <a:hlinkClick r:id="rId2"/>
              </a:rPr>
              <a:t>Finding shapes in nature - KS1 - BBC Bitesize - The Regenerators - BBC Bitesize</a:t>
            </a:r>
            <a:endParaRPr lang="en-GB" sz="2200" dirty="0"/>
          </a:p>
          <a:p>
            <a:pPr marL="0" indent="0">
              <a:buNone/>
            </a:pPr>
            <a:endParaRPr lang="en-GB" sz="2200" dirty="0"/>
          </a:p>
          <a:p>
            <a:pPr marL="0" indent="0">
              <a:buNone/>
            </a:pPr>
            <a:r>
              <a:rPr lang="en-GB" sz="2200" b="1" u="sng" dirty="0">
                <a:highlight>
                  <a:srgbClr val="FFFF00"/>
                </a:highlight>
              </a:rPr>
              <a:t>Key stage 1</a:t>
            </a:r>
            <a:r>
              <a:rPr lang="en-GB" sz="2200" b="1" dirty="0">
                <a:highlight>
                  <a:srgbClr val="FFFF00"/>
                </a:highlight>
              </a:rPr>
              <a:t> </a:t>
            </a:r>
            <a:r>
              <a:rPr lang="en-GB" sz="2200" dirty="0">
                <a:highlight>
                  <a:srgbClr val="FFFF00"/>
                </a:highlight>
              </a:rPr>
              <a:t>- Watch the 3 minutes video; explore the 2D and 3D shapes in nature</a:t>
            </a:r>
          </a:p>
          <a:p>
            <a:pPr marL="0" indent="0">
              <a:buNone/>
            </a:pPr>
            <a:r>
              <a:rPr lang="en-GB" sz="2200" dirty="0">
                <a:highlight>
                  <a:srgbClr val="FFFF00"/>
                </a:highlight>
              </a:rPr>
              <a:t>Investigate the shapes in leaves and try out the quiz with children; make the ‘sticky shapes’ as part of Forest school activities and see the Flashcard photographs</a:t>
            </a:r>
          </a:p>
          <a:p>
            <a:pPr marL="0" indent="0">
              <a:buNone/>
            </a:pPr>
            <a:endParaRPr lang="en-GB" sz="2200" dirty="0"/>
          </a:p>
          <a:p>
            <a:pPr marL="0" indent="0">
              <a:buNone/>
            </a:pPr>
            <a:r>
              <a:rPr lang="en-GB" sz="2200" dirty="0"/>
              <a:t>Spheres </a:t>
            </a:r>
            <a:r>
              <a:rPr lang="en-GB" sz="2200"/>
              <a:t>in nature</a:t>
            </a:r>
            <a:endParaRPr lang="en-GB" sz="2200" dirty="0"/>
          </a:p>
        </p:txBody>
      </p:sp>
      <p:pic>
        <p:nvPicPr>
          <p:cNvPr id="7170" name="Picture 2" descr="Different shaped leaves, from long and thing to wide and spiky and short and rounded">
            <a:extLst>
              <a:ext uri="{FF2B5EF4-FFF2-40B4-BE49-F238E27FC236}">
                <a16:creationId xmlns:a16="http://schemas.microsoft.com/office/drawing/2014/main" xmlns="" id="{7576E435-4223-44F3-AB7C-279B61930D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11" r="1655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825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23A91-9081-49AD-BBFC-EB14A82A214F}"/>
              </a:ext>
            </a:extLst>
          </p:cNvPr>
          <p:cNvSpPr>
            <a:spLocks noGrp="1"/>
          </p:cNvSpPr>
          <p:nvPr>
            <p:ph type="title"/>
          </p:nvPr>
        </p:nvSpPr>
        <p:spPr>
          <a:xfrm>
            <a:off x="286871" y="642594"/>
            <a:ext cx="11707905" cy="746935"/>
          </a:xfrm>
        </p:spPr>
        <p:txBody>
          <a:bodyPr/>
          <a:lstStyle/>
          <a:p>
            <a:r>
              <a:rPr lang="en-GB" sz="3200" b="1" dirty="0"/>
              <a:t>Postgraduate secondary student feedback:</a:t>
            </a:r>
          </a:p>
        </p:txBody>
      </p:sp>
      <p:sp>
        <p:nvSpPr>
          <p:cNvPr id="3" name="Content Placeholder 2">
            <a:extLst>
              <a:ext uri="{FF2B5EF4-FFF2-40B4-BE49-F238E27FC236}">
                <a16:creationId xmlns:a16="http://schemas.microsoft.com/office/drawing/2014/main" xmlns="" id="{473DAC63-484F-4B4C-91F1-800D488A120D}"/>
              </a:ext>
            </a:extLst>
          </p:cNvPr>
          <p:cNvSpPr>
            <a:spLocks noGrp="1"/>
          </p:cNvSpPr>
          <p:nvPr>
            <p:ph idx="1"/>
          </p:nvPr>
        </p:nvSpPr>
        <p:spPr>
          <a:xfrm>
            <a:off x="358588" y="1497107"/>
            <a:ext cx="11636188" cy="5145740"/>
          </a:xfrm>
        </p:spPr>
        <p:txBody>
          <a:bodyPr>
            <a:normAutofit fontScale="92500" lnSpcReduction="20000"/>
          </a:bodyPr>
          <a:lstStyle/>
          <a:p>
            <a:pPr algn="l" fontAlgn="base"/>
            <a:r>
              <a:rPr lang="en-GB" sz="1800" b="1" i="0" dirty="0">
                <a:solidFill>
                  <a:srgbClr val="0C882A"/>
                </a:solidFill>
                <a:effectLst/>
                <a:latin typeface="Segoe UI" panose="020B0502040204020203" pitchFamily="34" charset="0"/>
              </a:rPr>
              <a:t>have realised the importance for the need on a push on the change of the literary canon taught in schools and the curriculum!</a:t>
            </a:r>
            <a:endParaRPr lang="en-GB" sz="1800" b="0" i="0" dirty="0">
              <a:solidFill>
                <a:srgbClr val="323130"/>
              </a:solidFill>
              <a:effectLst/>
              <a:latin typeface="Calibri" panose="020F0502020204030204" pitchFamily="34" charset="0"/>
            </a:endParaRPr>
          </a:p>
          <a:p>
            <a:pPr algn="l" fontAlgn="base"/>
            <a:r>
              <a:rPr lang="en-GB" sz="1800" b="1" i="0" dirty="0">
                <a:solidFill>
                  <a:srgbClr val="0C882A"/>
                </a:solidFill>
                <a:effectLst/>
                <a:latin typeface="Segoe UI" panose="020B0502040204020203" pitchFamily="34" charset="0"/>
              </a:rPr>
              <a:t>The links between colonialism and climate change are very interesting. Honestly, would have never made those connections before today</a:t>
            </a:r>
            <a:endParaRPr lang="en-GB" sz="1800" b="0" i="0" dirty="0">
              <a:solidFill>
                <a:srgbClr val="323130"/>
              </a:solidFill>
              <a:effectLst/>
              <a:latin typeface="Calibri" panose="020F0502020204030204" pitchFamily="34" charset="0"/>
            </a:endParaRPr>
          </a:p>
          <a:p>
            <a:pPr algn="l" fontAlgn="base"/>
            <a:r>
              <a:rPr lang="en-GB" sz="1800" b="1" i="0" dirty="0">
                <a:solidFill>
                  <a:srgbClr val="0C882A"/>
                </a:solidFill>
                <a:effectLst/>
                <a:latin typeface="Segoe UI" panose="020B0502040204020203" pitchFamily="34" charset="0"/>
              </a:rPr>
              <a:t>very useful and formative session, we are always aware of these topics but we need to push this and educate our students so they can carry it on in their journeys</a:t>
            </a:r>
            <a:endParaRPr lang="en-GB" sz="1800" b="0" i="0" dirty="0">
              <a:solidFill>
                <a:srgbClr val="323130"/>
              </a:solidFill>
              <a:effectLst/>
              <a:latin typeface="Calibri" panose="020F0502020204030204" pitchFamily="34" charset="0"/>
            </a:endParaRPr>
          </a:p>
          <a:p>
            <a:pPr algn="l" fontAlgn="base"/>
            <a:r>
              <a:rPr lang="en-GB" sz="1800" b="1" i="0" dirty="0">
                <a:solidFill>
                  <a:srgbClr val="0C882A"/>
                </a:solidFill>
                <a:effectLst/>
                <a:latin typeface="Segoe UI" panose="020B0502040204020203" pitchFamily="34" charset="0"/>
              </a:rPr>
              <a:t>As a History trainee this is making me begin to feel quite ignorant in the face of diversity in my teaching. It's definitely going to make me be mindful of this going forward</a:t>
            </a:r>
            <a:endParaRPr lang="en-GB" sz="1800" b="0" i="0" dirty="0">
              <a:solidFill>
                <a:srgbClr val="323130"/>
              </a:solidFill>
              <a:effectLst/>
              <a:latin typeface="Calibri" panose="020F0502020204030204" pitchFamily="34" charset="0"/>
            </a:endParaRPr>
          </a:p>
          <a:p>
            <a:pPr algn="l" fontAlgn="base"/>
            <a:r>
              <a:rPr lang="en-GB" sz="1800" b="1" i="0" dirty="0">
                <a:solidFill>
                  <a:srgbClr val="0C882A"/>
                </a:solidFill>
                <a:effectLst/>
                <a:latin typeface="Segoe UI" panose="020B0502040204020203" pitchFamily="34" charset="0"/>
              </a:rPr>
              <a:t>referring to previous: In Music, we did a lesson on the slave trade to give context and an introduction to the origin of blues. I try to say "enslaved people/persons" rather than "slaves". thinking about the language </a:t>
            </a:r>
            <a:r>
              <a:rPr lang="en-GB" sz="1800" b="1" i="0" dirty="0" err="1">
                <a:solidFill>
                  <a:srgbClr val="0C882A"/>
                </a:solidFill>
                <a:effectLst/>
                <a:latin typeface="Segoe UI" panose="020B0502040204020203" pitchFamily="34" charset="0"/>
              </a:rPr>
              <a:t>i</a:t>
            </a:r>
            <a:r>
              <a:rPr lang="en-GB" sz="1800" b="1" i="0" dirty="0">
                <a:solidFill>
                  <a:srgbClr val="0C882A"/>
                </a:solidFill>
                <a:effectLst/>
                <a:latin typeface="Segoe UI" panose="020B0502040204020203" pitchFamily="34" charset="0"/>
              </a:rPr>
              <a:t> use. Advice on this told me that slave isn't an identity, rather a circumstance</a:t>
            </a:r>
            <a:endParaRPr lang="en-GB" sz="1800" b="0" i="0" dirty="0">
              <a:solidFill>
                <a:srgbClr val="323130"/>
              </a:solidFill>
              <a:effectLst/>
              <a:latin typeface="Calibri" panose="020F0502020204030204" pitchFamily="34" charset="0"/>
            </a:endParaRPr>
          </a:p>
          <a:p>
            <a:pPr algn="l" fontAlgn="base"/>
            <a:r>
              <a:rPr lang="en-GB" sz="1800" b="1" i="0" dirty="0">
                <a:solidFill>
                  <a:srgbClr val="0C882A"/>
                </a:solidFill>
                <a:effectLst/>
                <a:latin typeface="Segoe UI" panose="020B0502040204020203" pitchFamily="34" charset="0"/>
              </a:rPr>
              <a:t>Were currently unpacking representation and why it's important in literature and the media. I used Marcus </a:t>
            </a:r>
            <a:r>
              <a:rPr lang="en-GB" sz="1800" b="1" dirty="0" err="1">
                <a:solidFill>
                  <a:srgbClr val="0C882A"/>
                </a:solidFill>
                <a:latin typeface="Segoe UI" panose="020B0502040204020203" pitchFamily="34" charset="0"/>
              </a:rPr>
              <a:t>R</a:t>
            </a:r>
            <a:r>
              <a:rPr lang="en-GB" sz="1800" b="1" i="0" dirty="0" err="1" smtClean="0">
                <a:solidFill>
                  <a:srgbClr val="0C882A"/>
                </a:solidFill>
                <a:effectLst/>
                <a:latin typeface="Segoe UI" panose="020B0502040204020203" pitchFamily="34" charset="0"/>
              </a:rPr>
              <a:t>ashford</a:t>
            </a:r>
            <a:r>
              <a:rPr lang="en-GB" sz="1800" b="1" i="0" dirty="0" smtClean="0">
                <a:solidFill>
                  <a:srgbClr val="0C882A"/>
                </a:solidFill>
                <a:effectLst/>
                <a:latin typeface="Segoe UI" panose="020B0502040204020203" pitchFamily="34" charset="0"/>
              </a:rPr>
              <a:t> </a:t>
            </a:r>
            <a:r>
              <a:rPr lang="en-GB" sz="1800" b="1" i="0" dirty="0">
                <a:solidFill>
                  <a:srgbClr val="0C882A"/>
                </a:solidFill>
                <a:effectLst/>
                <a:latin typeface="Segoe UI" panose="020B0502040204020203" pitchFamily="34" charset="0"/>
              </a:rPr>
              <a:t>for this as he's very relatable and many of the boys s in the class are football mad.</a:t>
            </a:r>
            <a:endParaRPr lang="en-GB" sz="1800" b="0" i="0" dirty="0">
              <a:solidFill>
                <a:srgbClr val="323130"/>
              </a:solidFill>
              <a:effectLst/>
              <a:latin typeface="Calibri" panose="020F0502020204030204" pitchFamily="34" charset="0"/>
            </a:endParaRPr>
          </a:p>
          <a:p>
            <a:pPr algn="l" fontAlgn="base"/>
            <a:r>
              <a:rPr lang="en-GB" sz="1800" b="1" i="0" dirty="0">
                <a:solidFill>
                  <a:srgbClr val="0C882A"/>
                </a:solidFill>
                <a:effectLst/>
                <a:latin typeface="Segoe UI" panose="020B0502040204020203" pitchFamily="34" charset="0"/>
              </a:rPr>
              <a:t>we are currently discussing Marcus and Malala on our 'Inspirational people' module in English</a:t>
            </a:r>
            <a:endParaRPr lang="en-GB" sz="1800" b="0" i="0" dirty="0">
              <a:solidFill>
                <a:srgbClr val="323130"/>
              </a:solidFill>
              <a:effectLst/>
              <a:latin typeface="Calibri" panose="020F0502020204030204" pitchFamily="34" charset="0"/>
            </a:endParaRPr>
          </a:p>
          <a:p>
            <a:pPr algn="l" fontAlgn="base"/>
            <a:r>
              <a:rPr lang="en-GB" sz="1800" b="1" i="0" dirty="0">
                <a:solidFill>
                  <a:srgbClr val="0C882A"/>
                </a:solidFill>
                <a:effectLst/>
                <a:latin typeface="Segoe UI" panose="020B0502040204020203" pitchFamily="34" charset="0"/>
              </a:rPr>
              <a:t> am teaching of mice and men though soon (which is </a:t>
            </a:r>
            <a:r>
              <a:rPr lang="en-GB" sz="1800" b="1" i="0" dirty="0" smtClean="0">
                <a:solidFill>
                  <a:srgbClr val="0C882A"/>
                </a:solidFill>
                <a:effectLst/>
                <a:latin typeface="Segoe UI" panose="020B0502040204020203" pitchFamily="34" charset="0"/>
              </a:rPr>
              <a:t>unfortunately </a:t>
            </a:r>
            <a:r>
              <a:rPr lang="en-GB" sz="1800" b="1" i="0" dirty="0">
                <a:solidFill>
                  <a:srgbClr val="0C882A"/>
                </a:solidFill>
                <a:effectLst/>
                <a:latin typeface="Segoe UI" panose="020B0502040204020203" pitchFamily="34" charset="0"/>
              </a:rPr>
              <a:t>a v racist and sexist text) so I will be trying to build in some discussion time and reflection time for students as well as addressing the issues</a:t>
            </a:r>
            <a:endParaRPr lang="en-GB" sz="1800" b="0" i="0" dirty="0">
              <a:solidFill>
                <a:srgbClr val="323130"/>
              </a:solidFill>
              <a:effectLst/>
              <a:latin typeface="Calibri" panose="020F0502020204030204" pitchFamily="34" charset="0"/>
            </a:endParaRPr>
          </a:p>
          <a:p>
            <a:pPr algn="l" fontAlgn="base"/>
            <a:r>
              <a:rPr lang="en-GB" sz="1800" b="1" i="0" dirty="0">
                <a:solidFill>
                  <a:srgbClr val="0C882A"/>
                </a:solidFill>
                <a:effectLst/>
                <a:latin typeface="Segoe UI" panose="020B0502040204020203" pitchFamily="34" charset="0"/>
              </a:rPr>
              <a:t>This is showing me that I'm definitely not doing enough! I don't think diversity is really addressed in my lesson plans at all</a:t>
            </a:r>
          </a:p>
          <a:p>
            <a:pPr algn="l" fontAlgn="base"/>
            <a:r>
              <a:rPr lang="en-GB" sz="1800" b="1" i="0" dirty="0">
                <a:solidFill>
                  <a:srgbClr val="0C882A"/>
                </a:solidFill>
                <a:effectLst/>
                <a:latin typeface="Segoe UI" panose="020B0502040204020203" pitchFamily="34" charset="0"/>
              </a:rPr>
              <a:t>Thank you Manjinder, loads to think about and packed full with excellent resources.</a:t>
            </a:r>
            <a:endParaRPr lang="en-GB" sz="1800" b="0" i="0" dirty="0">
              <a:solidFill>
                <a:srgbClr val="323130"/>
              </a:solidFill>
              <a:effectLst/>
              <a:latin typeface="Calibri" panose="020F0502020204030204" pitchFamily="34" charset="0"/>
            </a:endParaRPr>
          </a:p>
        </p:txBody>
      </p:sp>
      <p:pic>
        <p:nvPicPr>
          <p:cNvPr id="7" name="Online Media 6" title="Clangers™ 50th Anniversary Special - Meet Dr Maggie Aderin-Pocock">
            <a:hlinkClick r:id="" action="ppaction://media"/>
            <a:extLst>
              <a:ext uri="{FF2B5EF4-FFF2-40B4-BE49-F238E27FC236}">
                <a16:creationId xmlns:a16="http://schemas.microsoft.com/office/drawing/2014/main" xmlns="" id="{729AE27C-09B3-43C2-A11B-3D2118E1C6B1}"/>
              </a:ext>
            </a:extLst>
          </p:cNvPr>
          <p:cNvPicPr>
            <a:picLocks noRot="1" noChangeAspect="1"/>
          </p:cNvPicPr>
          <p:nvPr>
            <a:videoFile r:link="rId1"/>
          </p:nvPr>
        </p:nvPicPr>
        <p:blipFill>
          <a:blip r:embed="rId3"/>
          <a:stretch>
            <a:fillRect/>
          </a:stretch>
        </p:blipFill>
        <p:spPr>
          <a:xfrm>
            <a:off x="9541435" y="62007"/>
            <a:ext cx="2540000" cy="1435100"/>
          </a:xfrm>
          <a:prstGeom prst="rect">
            <a:avLst/>
          </a:prstGeom>
        </p:spPr>
      </p:pic>
    </p:spTree>
    <p:extLst>
      <p:ext uri="{BB962C8B-B14F-4D97-AF65-F5344CB8AC3E}">
        <p14:creationId xmlns:p14="http://schemas.microsoft.com/office/powerpoint/2010/main" val="41667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B7801-DB9E-4ED0-9007-10522543A89A}"/>
              </a:ext>
            </a:extLst>
          </p:cNvPr>
          <p:cNvSpPr>
            <a:spLocks noGrp="1"/>
          </p:cNvSpPr>
          <p:nvPr>
            <p:ph type="title"/>
          </p:nvPr>
        </p:nvSpPr>
        <p:spPr>
          <a:xfrm>
            <a:off x="294964" y="4459287"/>
            <a:ext cx="4337858" cy="2398713"/>
          </a:xfrm>
        </p:spPr>
        <p:txBody>
          <a:bodyPr>
            <a:normAutofit/>
          </a:bodyPr>
          <a:lstStyle/>
          <a:p>
            <a:pPr algn="ctr"/>
            <a:r>
              <a:rPr lang="en-GB" sz="4000" b="1" dirty="0"/>
              <a:t>Where can you find symmetry in nature?</a:t>
            </a:r>
          </a:p>
        </p:txBody>
      </p:sp>
      <p:pic>
        <p:nvPicPr>
          <p:cNvPr id="6146" name="Picture 2" descr="More from The Regenerators">
            <a:extLst>
              <a:ext uri="{FF2B5EF4-FFF2-40B4-BE49-F238E27FC236}">
                <a16:creationId xmlns:a16="http://schemas.microsoft.com/office/drawing/2014/main" xmlns="" id="{F46009C1-55B9-4D90-8DF4-FE282CE943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159" b="-1"/>
          <a:stretch/>
        </p:blipFill>
        <p:spPr bwMode="auto">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0AA0844F-AC78-4D62-AB84-8E51BD014470}"/>
              </a:ext>
            </a:extLst>
          </p:cNvPr>
          <p:cNvSpPr>
            <a:spLocks noGrp="1"/>
          </p:cNvSpPr>
          <p:nvPr>
            <p:ph idx="1"/>
          </p:nvPr>
        </p:nvSpPr>
        <p:spPr>
          <a:xfrm>
            <a:off x="4632822" y="3154024"/>
            <a:ext cx="7180633" cy="3291021"/>
          </a:xfrm>
        </p:spPr>
        <p:txBody>
          <a:bodyPr anchor="ctr">
            <a:normAutofit lnSpcReduction="10000"/>
          </a:bodyPr>
          <a:lstStyle/>
          <a:p>
            <a:pPr marL="0" indent="0">
              <a:buNone/>
            </a:pPr>
            <a:r>
              <a:rPr lang="en-GB" sz="2000" dirty="0">
                <a:hlinkClick r:id="rId3"/>
              </a:rPr>
              <a:t>Change Champs: Where can I see symmetry in nature? - The Regenerators - Videos for teachers - Classroom resources - BBC Bitesize - BBC </a:t>
            </a:r>
            <a:r>
              <a:rPr lang="en-GB" sz="2000" dirty="0" smtClean="0">
                <a:hlinkClick r:id="rId3"/>
              </a:rPr>
              <a:t>Bitesize</a:t>
            </a:r>
            <a:endParaRPr lang="en-GB" sz="2000" dirty="0"/>
          </a:p>
          <a:p>
            <a:pPr marL="0" indent="0">
              <a:buNone/>
            </a:pPr>
            <a:r>
              <a:rPr lang="en-GB" sz="2000" dirty="0">
                <a:hlinkClick r:id="rId4"/>
              </a:rPr>
              <a:t>Symmetry in nature - BBC </a:t>
            </a:r>
            <a:r>
              <a:rPr lang="en-GB" sz="2000" dirty="0" smtClean="0">
                <a:hlinkClick r:id="rId4"/>
              </a:rPr>
              <a:t>Bitesize</a:t>
            </a:r>
            <a:endParaRPr lang="en-GB" sz="2000" dirty="0"/>
          </a:p>
          <a:p>
            <a:pPr marL="0" indent="0">
              <a:buNone/>
            </a:pPr>
            <a:r>
              <a:rPr lang="en-GB" sz="2000" b="1" u="sng" dirty="0">
                <a:highlight>
                  <a:srgbClr val="FFFF00"/>
                </a:highlight>
              </a:rPr>
              <a:t>Key stage 2 </a:t>
            </a:r>
            <a:r>
              <a:rPr lang="en-GB" sz="2000" dirty="0">
                <a:highlight>
                  <a:srgbClr val="FFFF00"/>
                </a:highlight>
              </a:rPr>
              <a:t>- Watch the 3 minutes video; look at the examples of reflective and rotational symmetry in leaves and animals; try the quiz; do some leaf pressing symmetry and see the symmetry sheets to share with your children</a:t>
            </a:r>
          </a:p>
        </p:txBody>
      </p:sp>
    </p:spTree>
    <p:extLst>
      <p:ext uri="{BB962C8B-B14F-4D97-AF65-F5344CB8AC3E}">
        <p14:creationId xmlns:p14="http://schemas.microsoft.com/office/powerpoint/2010/main" val="3734611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175E3C-1F2F-41EA-AEED-90C178E416E2}"/>
              </a:ext>
            </a:extLst>
          </p:cNvPr>
          <p:cNvSpPr>
            <a:spLocks noGrp="1"/>
          </p:cNvSpPr>
          <p:nvPr>
            <p:ph type="title"/>
          </p:nvPr>
        </p:nvSpPr>
        <p:spPr>
          <a:xfrm>
            <a:off x="644128" y="3907465"/>
            <a:ext cx="3406877" cy="2331103"/>
          </a:xfrm>
        </p:spPr>
        <p:txBody>
          <a:bodyPr>
            <a:normAutofit/>
          </a:bodyPr>
          <a:lstStyle/>
          <a:p>
            <a:r>
              <a:rPr lang="en-GB" b="1" dirty="0"/>
              <a:t>Key stage 1 maths resources</a:t>
            </a:r>
          </a:p>
        </p:txBody>
      </p:sp>
      <p:pic>
        <p:nvPicPr>
          <p:cNvPr id="5122" name="Picture 2" descr="Living things topic banner">
            <a:extLst>
              <a:ext uri="{FF2B5EF4-FFF2-40B4-BE49-F238E27FC236}">
                <a16:creationId xmlns:a16="http://schemas.microsoft.com/office/drawing/2014/main" xmlns="" id="{94E4BD43-E6B4-4833-9D17-689D9731BE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8370" y="404411"/>
            <a:ext cx="9875259" cy="16047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66B875E4-52DF-4E22-B7C6-EE6F90EF7FE8}"/>
              </a:ext>
            </a:extLst>
          </p:cNvPr>
          <p:cNvSpPr>
            <a:spLocks noGrp="1"/>
          </p:cNvSpPr>
          <p:nvPr>
            <p:ph idx="1"/>
          </p:nvPr>
        </p:nvSpPr>
        <p:spPr>
          <a:xfrm>
            <a:off x="3888777" y="2590457"/>
            <a:ext cx="8140995" cy="4267543"/>
          </a:xfrm>
        </p:spPr>
        <p:txBody>
          <a:bodyPr anchor="ctr">
            <a:normAutofit lnSpcReduction="10000"/>
          </a:bodyPr>
          <a:lstStyle/>
          <a:p>
            <a:pPr marL="0" indent="0">
              <a:buNone/>
            </a:pPr>
            <a:r>
              <a:rPr lang="en-GB" sz="2400" dirty="0">
                <a:hlinkClick r:id="rId3"/>
              </a:rPr>
              <a:t>What living things can I find near me? - KS1 - BBC Bitesize - The Regenerators - BBC Bitesize</a:t>
            </a:r>
            <a:endParaRPr lang="en-GB" sz="2400" dirty="0"/>
          </a:p>
          <a:p>
            <a:pPr marL="0" indent="0">
              <a:buNone/>
            </a:pPr>
            <a:endParaRPr lang="en-GB" sz="2400" dirty="0"/>
          </a:p>
          <a:p>
            <a:pPr marL="0" indent="0">
              <a:buNone/>
            </a:pPr>
            <a:r>
              <a:rPr lang="en-GB" sz="2400" dirty="0">
                <a:highlight>
                  <a:srgbClr val="FFFF00"/>
                </a:highlight>
              </a:rPr>
              <a:t>Watch the four minutes video; learn to ‘Keep Track’ using the Tally charts, with </a:t>
            </a:r>
            <a:r>
              <a:rPr lang="en-GB" sz="2400" u="sng" dirty="0">
                <a:highlight>
                  <a:srgbClr val="FFFF00"/>
                </a:highlight>
              </a:rPr>
              <a:t>examples of sorting, counting, Garden bird Watch, composition of numbers (number bonds)</a:t>
            </a:r>
          </a:p>
          <a:p>
            <a:pPr marL="0" indent="0">
              <a:buNone/>
            </a:pPr>
            <a:endParaRPr lang="en-GB" sz="2400" u="sng" dirty="0">
              <a:highlight>
                <a:srgbClr val="FFFF00"/>
              </a:highlight>
            </a:endParaRPr>
          </a:p>
          <a:p>
            <a:pPr marL="0" indent="0">
              <a:buNone/>
            </a:pPr>
            <a:r>
              <a:rPr lang="en-GB" sz="2400" u="sng" dirty="0">
                <a:highlight>
                  <a:srgbClr val="FFFF00"/>
                </a:highlight>
              </a:rPr>
              <a:t>Use the ‘Scavenger Hunt Nature Walk’ sheets with your children</a:t>
            </a:r>
          </a:p>
          <a:p>
            <a:pPr marL="0" indent="0">
              <a:buNone/>
            </a:pPr>
            <a:endParaRPr lang="en-GB" sz="2400" u="sng" dirty="0"/>
          </a:p>
          <a:p>
            <a:pPr marL="0" indent="0">
              <a:buNone/>
            </a:pPr>
            <a:endParaRPr lang="en-GB" sz="1600" dirty="0"/>
          </a:p>
        </p:txBody>
      </p:sp>
    </p:spTree>
    <p:extLst>
      <p:ext uri="{BB962C8B-B14F-4D97-AF65-F5344CB8AC3E}">
        <p14:creationId xmlns:p14="http://schemas.microsoft.com/office/powerpoint/2010/main" val="207412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A27E66-4E16-4646-A007-CD0F0ACA86FD}"/>
              </a:ext>
            </a:extLst>
          </p:cNvPr>
          <p:cNvSpPr>
            <a:spLocks noGrp="1"/>
          </p:cNvSpPr>
          <p:nvPr>
            <p:ph type="title"/>
          </p:nvPr>
        </p:nvSpPr>
        <p:spPr>
          <a:xfrm>
            <a:off x="630936" y="640080"/>
            <a:ext cx="4818888" cy="1481328"/>
          </a:xfrm>
        </p:spPr>
        <p:txBody>
          <a:bodyPr anchor="b">
            <a:normAutofit fontScale="90000"/>
          </a:bodyPr>
          <a:lstStyle/>
          <a:p>
            <a:r>
              <a:rPr lang="en-GB" sz="5000" b="1"/>
              <a:t>Key stage 2 maths resource</a:t>
            </a:r>
          </a:p>
        </p:txBody>
      </p:sp>
      <p:sp>
        <p:nvSpPr>
          <p:cNvPr id="3" name="Content Placeholder 2">
            <a:extLst>
              <a:ext uri="{FF2B5EF4-FFF2-40B4-BE49-F238E27FC236}">
                <a16:creationId xmlns:a16="http://schemas.microsoft.com/office/drawing/2014/main" xmlns="" id="{D8DFCB8E-8D1C-456C-9132-92B90D78D3AB}"/>
              </a:ext>
            </a:extLst>
          </p:cNvPr>
          <p:cNvSpPr>
            <a:spLocks noGrp="1"/>
          </p:cNvSpPr>
          <p:nvPr>
            <p:ph idx="1"/>
          </p:nvPr>
        </p:nvSpPr>
        <p:spPr>
          <a:xfrm>
            <a:off x="630936" y="2660904"/>
            <a:ext cx="4818888" cy="3547872"/>
          </a:xfrm>
        </p:spPr>
        <p:txBody>
          <a:bodyPr anchor="t">
            <a:normAutofit fontScale="92500" lnSpcReduction="20000"/>
          </a:bodyPr>
          <a:lstStyle/>
          <a:p>
            <a:pPr marL="0" indent="0">
              <a:buNone/>
            </a:pPr>
            <a:r>
              <a:rPr lang="en-GB" sz="1700" dirty="0" err="1">
                <a:hlinkClick r:id="rId2"/>
              </a:rPr>
              <a:t>Worldometer</a:t>
            </a:r>
            <a:r>
              <a:rPr lang="en-GB" sz="1700" dirty="0">
                <a:hlinkClick r:id="rId2"/>
              </a:rPr>
              <a:t> - real time world statistics (worldometers.info)</a:t>
            </a:r>
            <a:endParaRPr lang="en-GB" sz="1700" dirty="0"/>
          </a:p>
          <a:p>
            <a:endParaRPr lang="en-GB" sz="1700" dirty="0"/>
          </a:p>
          <a:p>
            <a:pPr marL="0" indent="0">
              <a:buNone/>
            </a:pPr>
            <a:r>
              <a:rPr lang="en-GB" sz="1700" dirty="0">
                <a:highlight>
                  <a:srgbClr val="FFFF00"/>
                </a:highlight>
              </a:rPr>
              <a:t>How could you use the above in class to explore world population, society, environment, food, water, health, energy and government statistics? </a:t>
            </a:r>
          </a:p>
          <a:p>
            <a:pPr marL="0" indent="0">
              <a:buNone/>
            </a:pPr>
            <a:endParaRPr lang="en-GB" sz="1700" dirty="0">
              <a:highlight>
                <a:srgbClr val="FFFF00"/>
              </a:highlight>
            </a:endParaRPr>
          </a:p>
          <a:p>
            <a:pPr marL="0" indent="0">
              <a:buNone/>
            </a:pPr>
            <a:r>
              <a:rPr lang="en-GB" sz="1700" dirty="0">
                <a:hlinkClick r:id="rId3"/>
              </a:rPr>
              <a:t>https://www.gapminder.org/tools/#$chart-type=bubbles&amp;url=v1</a:t>
            </a:r>
            <a:endParaRPr lang="en-GB" sz="1700" dirty="0"/>
          </a:p>
          <a:p>
            <a:pPr marL="0" indent="0">
              <a:buNone/>
            </a:pPr>
            <a:r>
              <a:rPr lang="en-GB" sz="1700" dirty="0">
                <a:highlight>
                  <a:srgbClr val="FFFF00"/>
                </a:highlight>
              </a:rPr>
              <a:t>Explore the variables on these graphs – can you create some lesson activities?</a:t>
            </a:r>
          </a:p>
          <a:p>
            <a:pPr marL="0" indent="0">
              <a:buNone/>
            </a:pPr>
            <a:endParaRPr lang="en-GB" sz="1700" dirty="0"/>
          </a:p>
          <a:p>
            <a:endParaRPr lang="en-GB" sz="1700" dirty="0"/>
          </a:p>
        </p:txBody>
      </p:sp>
      <p:pic>
        <p:nvPicPr>
          <p:cNvPr id="11266" name="Picture 2" descr="Illustration of a beach and a ruler in the ocean water">
            <a:extLst>
              <a:ext uri="{FF2B5EF4-FFF2-40B4-BE49-F238E27FC236}">
                <a16:creationId xmlns:a16="http://schemas.microsoft.com/office/drawing/2014/main" xmlns="" id="{0AEEFCD1-5E1D-4FE8-A5CF-964BC80E511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677885"/>
            <a:ext cx="5458968" cy="350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82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CA14D6-68E3-42A3-BC13-D8528105B0A7}"/>
              </a:ext>
            </a:extLst>
          </p:cNvPr>
          <p:cNvSpPr>
            <a:spLocks noGrp="1"/>
          </p:cNvSpPr>
          <p:nvPr>
            <p:ph type="title"/>
          </p:nvPr>
        </p:nvSpPr>
        <p:spPr>
          <a:xfrm>
            <a:off x="1137033" y="670559"/>
            <a:ext cx="4683321" cy="2148841"/>
          </a:xfrm>
        </p:spPr>
        <p:txBody>
          <a:bodyPr anchor="t">
            <a:normAutofit/>
          </a:bodyPr>
          <a:lstStyle/>
          <a:p>
            <a:r>
              <a:rPr lang="en-GB" b="1"/>
              <a:t>Key stage 1 - Fair trade</a:t>
            </a:r>
          </a:p>
        </p:txBody>
      </p:sp>
      <p:pic>
        <p:nvPicPr>
          <p:cNvPr id="3074" name="Picture 2">
            <a:extLst>
              <a:ext uri="{FF2B5EF4-FFF2-40B4-BE49-F238E27FC236}">
                <a16:creationId xmlns:a16="http://schemas.microsoft.com/office/drawing/2014/main" xmlns="" id="{DD65697B-18B1-4BBB-9232-724C4A276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6" r="12909" b="-1"/>
          <a:stretch/>
        </p:blipFill>
        <p:spPr bwMode="auto">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55A5AD84-F7A9-4380-9976-FCB676B2AA75}"/>
              </a:ext>
            </a:extLst>
          </p:cNvPr>
          <p:cNvSpPr>
            <a:spLocks noGrp="1"/>
          </p:cNvSpPr>
          <p:nvPr>
            <p:ph idx="1"/>
          </p:nvPr>
        </p:nvSpPr>
        <p:spPr>
          <a:xfrm>
            <a:off x="5932968" y="525798"/>
            <a:ext cx="6131214" cy="5594783"/>
          </a:xfrm>
        </p:spPr>
        <p:txBody>
          <a:bodyPr anchor="t">
            <a:normAutofit/>
          </a:bodyPr>
          <a:lstStyle/>
          <a:p>
            <a:pPr marL="0" indent="0">
              <a:buNone/>
            </a:pPr>
            <a:r>
              <a:rPr lang="en-GB" sz="2400" dirty="0">
                <a:hlinkClick r:id="rId4"/>
              </a:rPr>
              <a:t>Climate, Fairtrade and You - Education Pack for Early Years - Fairtrade Schools</a:t>
            </a:r>
            <a:endParaRPr lang="en-GB" sz="2400" dirty="0"/>
          </a:p>
          <a:p>
            <a:pPr marL="0" indent="0">
              <a:buNone/>
            </a:pPr>
            <a:r>
              <a:rPr lang="en-GB" sz="2400" dirty="0"/>
              <a:t>Download the resources:</a:t>
            </a:r>
          </a:p>
          <a:p>
            <a:pPr marL="0" indent="0">
              <a:buNone/>
            </a:pPr>
            <a:r>
              <a:rPr lang="en-GB" sz="2400" dirty="0"/>
              <a:t>Fairtrade assembly</a:t>
            </a:r>
          </a:p>
          <a:p>
            <a:pPr marL="0" indent="0">
              <a:buNone/>
            </a:pPr>
            <a:r>
              <a:rPr lang="en-GB" sz="2400" dirty="0"/>
              <a:t>Activity Pack</a:t>
            </a:r>
          </a:p>
          <a:p>
            <a:pPr marL="0" indent="0">
              <a:buNone/>
            </a:pPr>
            <a:r>
              <a:rPr lang="en-GB" sz="2400" dirty="0"/>
              <a:t>B is for Banana</a:t>
            </a:r>
          </a:p>
          <a:p>
            <a:pPr marL="0" indent="0">
              <a:buNone/>
            </a:pPr>
            <a:r>
              <a:rPr lang="en-GB" sz="2400" dirty="0"/>
              <a:t>C is for Cocoa</a:t>
            </a:r>
          </a:p>
          <a:p>
            <a:pPr marL="0" indent="0">
              <a:buNone/>
            </a:pPr>
            <a:r>
              <a:rPr lang="en-GB" sz="2400" dirty="0"/>
              <a:t>Meet a Fairtrade farmer</a:t>
            </a:r>
          </a:p>
          <a:p>
            <a:pPr marL="0" indent="0">
              <a:buNone/>
            </a:pPr>
            <a:r>
              <a:rPr lang="en-GB" sz="2400" dirty="0"/>
              <a:t>Photo pack</a:t>
            </a:r>
          </a:p>
          <a:p>
            <a:pPr marL="0" indent="0">
              <a:buNone/>
            </a:pPr>
            <a:r>
              <a:rPr lang="en-GB" sz="2400" b="1" dirty="0">
                <a:highlight>
                  <a:srgbClr val="FFFF00"/>
                </a:highlight>
              </a:rPr>
              <a:t>What opportunities can you see in these for children to learn mathematics?</a:t>
            </a:r>
          </a:p>
        </p:txBody>
      </p:sp>
    </p:spTree>
    <p:extLst>
      <p:ext uri="{BB962C8B-B14F-4D97-AF65-F5344CB8AC3E}">
        <p14:creationId xmlns:p14="http://schemas.microsoft.com/office/powerpoint/2010/main" val="216696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29FD8F-DC7F-4CE4-AD06-10E8CA5F416D}"/>
              </a:ext>
            </a:extLst>
          </p:cNvPr>
          <p:cNvSpPr>
            <a:spLocks noGrp="1"/>
          </p:cNvSpPr>
          <p:nvPr>
            <p:ph type="title"/>
          </p:nvPr>
        </p:nvSpPr>
        <p:spPr>
          <a:xfrm>
            <a:off x="5297762" y="329184"/>
            <a:ext cx="6251110" cy="1783080"/>
          </a:xfrm>
        </p:spPr>
        <p:txBody>
          <a:bodyPr anchor="b">
            <a:normAutofit fontScale="90000"/>
          </a:bodyPr>
          <a:lstStyle/>
          <a:p>
            <a:r>
              <a:rPr lang="en-GB" sz="5400" b="1"/>
              <a:t>Fairtrade schools – teaching resources</a:t>
            </a:r>
          </a:p>
        </p:txBody>
      </p:sp>
      <p:pic>
        <p:nvPicPr>
          <p:cNvPr id="4098" name="Picture 2" descr="Text&#10;&#10;Description automatically generated">
            <a:extLst>
              <a:ext uri="{FF2B5EF4-FFF2-40B4-BE49-F238E27FC236}">
                <a16:creationId xmlns:a16="http://schemas.microsoft.com/office/drawing/2014/main" xmlns="" id="{96B582FD-A5BB-43C5-BD52-99A1F06D5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BD27B63E-313B-4374-A171-32B5968D9DAE}"/>
              </a:ext>
            </a:extLst>
          </p:cNvPr>
          <p:cNvSpPr>
            <a:spLocks noGrp="1"/>
          </p:cNvSpPr>
          <p:nvPr>
            <p:ph idx="1"/>
          </p:nvPr>
        </p:nvSpPr>
        <p:spPr>
          <a:xfrm>
            <a:off x="4657345" y="2706624"/>
            <a:ext cx="7531607" cy="4045050"/>
          </a:xfrm>
        </p:spPr>
        <p:txBody>
          <a:bodyPr>
            <a:normAutofit fontScale="85000" lnSpcReduction="10000"/>
          </a:bodyPr>
          <a:lstStyle/>
          <a:p>
            <a:pPr marL="0" indent="0">
              <a:buNone/>
            </a:pPr>
            <a:r>
              <a:rPr lang="en-GB" sz="2000" dirty="0">
                <a:hlinkClick r:id="rId3"/>
              </a:rPr>
              <a:t>Climate, Fairtrade and You - Education Pack for Primary Schools - Fairtrade Schools</a:t>
            </a:r>
            <a:endParaRPr lang="en-GB" sz="2000" dirty="0"/>
          </a:p>
          <a:p>
            <a:endParaRPr lang="en-GB" sz="2000" dirty="0"/>
          </a:p>
          <a:p>
            <a:pPr marL="0" indent="0">
              <a:buNone/>
            </a:pPr>
            <a:r>
              <a:rPr lang="en-GB" sz="2000" dirty="0"/>
              <a:t>Download the resources:</a:t>
            </a:r>
          </a:p>
          <a:p>
            <a:pPr marL="0" indent="0">
              <a:buNone/>
            </a:pPr>
            <a:r>
              <a:rPr lang="en-GB" sz="2000" dirty="0"/>
              <a:t>Fairtrade assembly, </a:t>
            </a:r>
          </a:p>
          <a:p>
            <a:pPr marL="0" indent="0">
              <a:buNone/>
            </a:pPr>
            <a:r>
              <a:rPr lang="en-GB" sz="2000" dirty="0"/>
              <a:t>Lesson plans</a:t>
            </a:r>
          </a:p>
          <a:p>
            <a:pPr marL="0" indent="0">
              <a:buNone/>
            </a:pPr>
            <a:r>
              <a:rPr lang="en-GB" sz="2000" dirty="0"/>
              <a:t>Activities and games</a:t>
            </a:r>
          </a:p>
          <a:p>
            <a:pPr marL="0" indent="0">
              <a:buNone/>
            </a:pPr>
            <a:r>
              <a:rPr lang="en-GB" sz="2000" dirty="0"/>
              <a:t>Meet the farmers</a:t>
            </a:r>
          </a:p>
          <a:p>
            <a:pPr marL="0" indent="0">
              <a:buNone/>
            </a:pPr>
            <a:r>
              <a:rPr lang="en-GB" sz="2000" b="1" dirty="0">
                <a:highlight>
                  <a:srgbClr val="FFFF00"/>
                </a:highlight>
              </a:rPr>
              <a:t>What opportunities can you see in these for children to learn mathematics?</a:t>
            </a:r>
          </a:p>
          <a:p>
            <a:pPr marL="0" indent="0">
              <a:buNone/>
            </a:pPr>
            <a:r>
              <a:rPr lang="en-GB" sz="2000" b="1" dirty="0">
                <a:highlight>
                  <a:srgbClr val="FFFF00"/>
                </a:highlight>
              </a:rPr>
              <a:t>Explore the range of resources including Films and COP26 activities. </a:t>
            </a:r>
          </a:p>
          <a:p>
            <a:endParaRPr lang="en-GB" sz="1500" dirty="0"/>
          </a:p>
        </p:txBody>
      </p:sp>
    </p:spTree>
    <p:extLst>
      <p:ext uri="{BB962C8B-B14F-4D97-AF65-F5344CB8AC3E}">
        <p14:creationId xmlns:p14="http://schemas.microsoft.com/office/powerpoint/2010/main" val="1006453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DD986-7FF9-49E8-A40C-BBEB022D07B0}"/>
              </a:ext>
            </a:extLst>
          </p:cNvPr>
          <p:cNvSpPr>
            <a:spLocks noGrp="1"/>
          </p:cNvSpPr>
          <p:nvPr>
            <p:ph type="title"/>
          </p:nvPr>
        </p:nvSpPr>
        <p:spPr>
          <a:xfrm>
            <a:off x="572493" y="238539"/>
            <a:ext cx="11018520" cy="1434415"/>
          </a:xfrm>
        </p:spPr>
        <p:txBody>
          <a:bodyPr anchor="b">
            <a:normAutofit/>
          </a:bodyPr>
          <a:lstStyle/>
          <a:p>
            <a:r>
              <a:rPr lang="en-GB" sz="5400" b="1"/>
              <a:t>NASA – key stage 2</a:t>
            </a:r>
          </a:p>
        </p:txBody>
      </p:sp>
      <p:sp>
        <p:nvSpPr>
          <p:cNvPr id="3" name="Content Placeholder 2">
            <a:extLst>
              <a:ext uri="{FF2B5EF4-FFF2-40B4-BE49-F238E27FC236}">
                <a16:creationId xmlns:a16="http://schemas.microsoft.com/office/drawing/2014/main" xmlns="" id="{97C8CC0C-CAA6-4857-9596-987B0E5688A3}"/>
              </a:ext>
            </a:extLst>
          </p:cNvPr>
          <p:cNvSpPr>
            <a:spLocks noGrp="1"/>
          </p:cNvSpPr>
          <p:nvPr>
            <p:ph idx="1"/>
          </p:nvPr>
        </p:nvSpPr>
        <p:spPr>
          <a:xfrm>
            <a:off x="498753" y="1923833"/>
            <a:ext cx="6875442" cy="4548146"/>
          </a:xfrm>
        </p:spPr>
        <p:txBody>
          <a:bodyPr anchor="t">
            <a:normAutofit fontScale="92500"/>
          </a:bodyPr>
          <a:lstStyle/>
          <a:p>
            <a:pPr marL="0" indent="0">
              <a:buNone/>
            </a:pPr>
            <a:r>
              <a:rPr lang="en-GB" sz="1700" dirty="0">
                <a:hlinkClick r:id="rId2"/>
              </a:rPr>
              <a:t>Coral Bleaching | NASA Climate Kids</a:t>
            </a:r>
            <a:endParaRPr lang="en-GB" sz="1700" dirty="0"/>
          </a:p>
          <a:p>
            <a:pPr marL="0" indent="0">
              <a:buNone/>
            </a:pPr>
            <a:r>
              <a:rPr lang="en-GB" sz="1700" dirty="0"/>
              <a:t>Explore negative and positive numbers in sea temperatures</a:t>
            </a:r>
          </a:p>
          <a:p>
            <a:endParaRPr lang="en-GB" sz="1700" dirty="0"/>
          </a:p>
          <a:p>
            <a:pPr marL="0" indent="0">
              <a:buNone/>
            </a:pPr>
            <a:r>
              <a:rPr lang="en-GB" sz="1700" dirty="0">
                <a:hlinkClick r:id="rId3"/>
              </a:rPr>
              <a:t>What do all these graphs mean? | NASA Climate Kids</a:t>
            </a:r>
            <a:endParaRPr lang="en-GB" sz="1700" dirty="0"/>
          </a:p>
          <a:p>
            <a:pPr marL="0" indent="0">
              <a:buNone/>
            </a:pPr>
            <a:r>
              <a:rPr lang="en-GB" sz="1700" dirty="0"/>
              <a:t>Learning about the interpretation of statistics and data handling</a:t>
            </a:r>
          </a:p>
          <a:p>
            <a:pPr marL="0" indent="0">
              <a:buNone/>
            </a:pPr>
            <a:endParaRPr lang="en-GB" sz="1700" dirty="0"/>
          </a:p>
          <a:p>
            <a:pPr marL="0" indent="0">
              <a:buNone/>
            </a:pPr>
            <a:r>
              <a:rPr lang="en-GB" sz="1700" dirty="0">
                <a:hlinkClick r:id="rId4"/>
              </a:rPr>
              <a:t>How Do We Measure Sea Level? | NASA Climate Kids</a:t>
            </a:r>
            <a:endParaRPr lang="en-GB" sz="1700" dirty="0"/>
          </a:p>
          <a:p>
            <a:pPr marL="0" indent="0">
              <a:buNone/>
            </a:pPr>
            <a:r>
              <a:rPr lang="en-GB" sz="1700" dirty="0"/>
              <a:t>Learning about measurement in the environment</a:t>
            </a:r>
          </a:p>
          <a:p>
            <a:pPr marL="0" indent="0">
              <a:buNone/>
            </a:pPr>
            <a:endParaRPr lang="en-GB" sz="1700" dirty="0"/>
          </a:p>
          <a:p>
            <a:pPr marL="0" indent="0">
              <a:buNone/>
            </a:pPr>
            <a:r>
              <a:rPr lang="en-GB" sz="1700" dirty="0">
                <a:hlinkClick r:id="rId5"/>
              </a:rPr>
              <a:t>What Causes Air Pollution? | NASA Climate Kids</a:t>
            </a:r>
            <a:endParaRPr lang="en-GB" sz="1700" dirty="0"/>
          </a:p>
          <a:p>
            <a:pPr marL="0" indent="0">
              <a:buNone/>
            </a:pPr>
            <a:r>
              <a:rPr lang="en-GB" sz="1700" dirty="0"/>
              <a:t>Short video and background about air pollution for Living Lab Project</a:t>
            </a:r>
          </a:p>
        </p:txBody>
      </p:sp>
      <p:pic>
        <p:nvPicPr>
          <p:cNvPr id="2050" name="Picture 2" descr="A boat in the water&#10;&#10;Description automatically generated with low confidence">
            <a:extLst>
              <a:ext uri="{FF2B5EF4-FFF2-40B4-BE49-F238E27FC236}">
                <a16:creationId xmlns:a16="http://schemas.microsoft.com/office/drawing/2014/main" xmlns="" id="{7CDB3B21-CA15-4766-B570-7C92569654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53" r="28631" b="2"/>
          <a:stretch/>
        </p:blipFill>
        <p:spPr bwMode="auto">
          <a:xfrm>
            <a:off x="7675657" y="2093976"/>
            <a:ext cx="4448139" cy="452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47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68CE3-A957-4F28-ABD2-6ED9AD825E1C}"/>
              </a:ext>
            </a:extLst>
          </p:cNvPr>
          <p:cNvSpPr>
            <a:spLocks noGrp="1"/>
          </p:cNvSpPr>
          <p:nvPr>
            <p:ph type="title"/>
          </p:nvPr>
        </p:nvSpPr>
        <p:spPr>
          <a:xfrm>
            <a:off x="4965430" y="629268"/>
            <a:ext cx="6586491" cy="1286160"/>
          </a:xfrm>
        </p:spPr>
        <p:txBody>
          <a:bodyPr anchor="b">
            <a:normAutofit/>
          </a:bodyPr>
          <a:lstStyle/>
          <a:p>
            <a:r>
              <a:rPr lang="en-GB" sz="4100" b="1"/>
              <a:t>Other resources for environmental maths</a:t>
            </a:r>
          </a:p>
        </p:txBody>
      </p:sp>
      <p:sp>
        <p:nvSpPr>
          <p:cNvPr id="3" name="Content Placeholder 2">
            <a:extLst>
              <a:ext uri="{FF2B5EF4-FFF2-40B4-BE49-F238E27FC236}">
                <a16:creationId xmlns:a16="http://schemas.microsoft.com/office/drawing/2014/main" xmlns="" id="{15DBBE1C-48F8-4E65-BB87-018095D3B5F0}"/>
              </a:ext>
            </a:extLst>
          </p:cNvPr>
          <p:cNvSpPr>
            <a:spLocks noGrp="1"/>
          </p:cNvSpPr>
          <p:nvPr>
            <p:ph idx="1"/>
          </p:nvPr>
        </p:nvSpPr>
        <p:spPr>
          <a:xfrm>
            <a:off x="4965431" y="2438400"/>
            <a:ext cx="6586489" cy="3785419"/>
          </a:xfrm>
        </p:spPr>
        <p:txBody>
          <a:bodyPr>
            <a:normAutofit lnSpcReduction="10000"/>
          </a:bodyPr>
          <a:lstStyle/>
          <a:p>
            <a:pPr marL="0" indent="0">
              <a:buNone/>
            </a:pPr>
            <a:r>
              <a:rPr lang="en-GB" sz="1700" b="1" i="0" u="sng" strike="noStrike" dirty="0">
                <a:effectLst/>
                <a:latin typeface="Calibri" panose="020F0502020204030204" pitchFamily="34" charset="0"/>
                <a:cs typeface="Calibri" panose="020F0502020204030204" pitchFamily="34" charset="0"/>
                <a:hlinkClick r:id="rId2"/>
              </a:rPr>
              <a:t>https://www.ncetm.org.uk/media/ii0hlzul/issue_30_primary_magazine.pdf</a:t>
            </a:r>
            <a:r>
              <a:rPr lang="en-GB" sz="1700" b="1" i="0" dirty="0">
                <a:effectLst/>
                <a:latin typeface="Calibri" panose="020F0502020204030204" pitchFamily="34" charset="0"/>
                <a:cs typeface="Calibri" panose="020F0502020204030204" pitchFamily="34" charset="0"/>
              </a:rPr>
              <a:t> - A collection of lesson ideas linking nature environments around the world to maths (includes polar regions, deserts, mountains, city and rainforests) – cross-curricular links to Geography</a:t>
            </a:r>
          </a:p>
          <a:p>
            <a:pPr marL="0" indent="0">
              <a:buNone/>
            </a:pPr>
            <a:r>
              <a:rPr lang="en-GB" sz="1700" b="1" i="0" dirty="0">
                <a:effectLst/>
                <a:highlight>
                  <a:srgbClr val="FFFF00"/>
                </a:highlight>
                <a:latin typeface="Calibri" panose="020F0502020204030204" pitchFamily="34" charset="0"/>
                <a:cs typeface="Calibri" panose="020F0502020204030204" pitchFamily="34" charset="0"/>
              </a:rPr>
              <a:t>What activities could you plan for your pupils based on these ideas?</a:t>
            </a:r>
          </a:p>
          <a:p>
            <a:endParaRPr lang="en-GB" sz="1700" dirty="0"/>
          </a:p>
          <a:p>
            <a:pPr marL="0" indent="0">
              <a:buNone/>
            </a:pPr>
            <a:endParaRPr lang="en-GB" sz="1700" dirty="0">
              <a:hlinkClick r:id="rId3"/>
            </a:endParaRPr>
          </a:p>
          <a:p>
            <a:pPr marL="0" indent="0">
              <a:buNone/>
            </a:pPr>
            <a:r>
              <a:rPr lang="en-GB" sz="1700" dirty="0">
                <a:hlinkClick r:id="rId3"/>
              </a:rPr>
              <a:t>Mathematics: The Winton Gallery | Science Museum</a:t>
            </a:r>
            <a:endParaRPr lang="en-GB" sz="1700" dirty="0"/>
          </a:p>
          <a:p>
            <a:pPr marL="0" indent="0">
              <a:buNone/>
            </a:pPr>
            <a:r>
              <a:rPr lang="en-GB" sz="1700" b="1" dirty="0"/>
              <a:t>Links to architecture, aviation, Florence Nightingale, early measurement instruments (History) and opportunities for extra-curricular trips…</a:t>
            </a:r>
          </a:p>
          <a:p>
            <a:pPr marL="0" indent="0">
              <a:buNone/>
            </a:pPr>
            <a:endParaRPr lang="en-GB" sz="1700" dirty="0"/>
          </a:p>
        </p:txBody>
      </p:sp>
      <p:pic>
        <p:nvPicPr>
          <p:cNvPr id="1026" name="Picture 2" descr="Reading Ecohome">
            <a:extLst>
              <a:ext uri="{FF2B5EF4-FFF2-40B4-BE49-F238E27FC236}">
                <a16:creationId xmlns:a16="http://schemas.microsoft.com/office/drawing/2014/main" xmlns="" id="{D0DE5C9E-0848-4FC1-B3B8-FDA5D8A362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67" r="35842"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858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E9C44-46FB-4F36-9FBC-106C5C55932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dirty="0"/>
              <a:t>Your turn…</a:t>
            </a:r>
          </a:p>
        </p:txBody>
      </p:sp>
      <p:sp>
        <p:nvSpPr>
          <p:cNvPr id="7" name="Content Placeholder 6">
            <a:extLst>
              <a:ext uri="{FF2B5EF4-FFF2-40B4-BE49-F238E27FC236}">
                <a16:creationId xmlns:a16="http://schemas.microsoft.com/office/drawing/2014/main" xmlns="" id="{D3111B6F-43C3-46CB-9C7F-EECF9975F1C7}"/>
              </a:ext>
            </a:extLst>
          </p:cNvPr>
          <p:cNvSpPr>
            <a:spLocks noGrp="1"/>
          </p:cNvSpPr>
          <p:nvPr>
            <p:ph idx="1"/>
          </p:nvPr>
        </p:nvSpPr>
        <p:spPr>
          <a:xfrm>
            <a:off x="640080" y="2282210"/>
            <a:ext cx="4243589" cy="3911357"/>
          </a:xfrm>
        </p:spPr>
        <p:txBody>
          <a:bodyPr vert="horz" lIns="91440" tIns="45720" rIns="91440" bIns="45720" rtlCol="0">
            <a:normAutofit/>
          </a:bodyPr>
          <a:lstStyle/>
          <a:p>
            <a:pPr marL="0"/>
            <a:r>
              <a:rPr lang="en-US" sz="1500" b="1" dirty="0">
                <a:highlight>
                  <a:srgbClr val="FFFF00"/>
                </a:highlight>
              </a:rPr>
              <a:t>Apart from the resources shared with you today, you can refer back to the links in the lecture (materials on Moodle) to create your lesson activities for children in this session.</a:t>
            </a:r>
          </a:p>
          <a:p>
            <a:pPr marL="0"/>
            <a:endParaRPr lang="en-US" sz="1500" b="1" dirty="0">
              <a:highlight>
                <a:srgbClr val="FFFF00"/>
              </a:highlight>
            </a:endParaRPr>
          </a:p>
          <a:p>
            <a:pPr marL="0"/>
            <a:r>
              <a:rPr lang="en-US" sz="1500" b="1" dirty="0">
                <a:highlight>
                  <a:srgbClr val="FFFF00"/>
                </a:highlight>
              </a:rPr>
              <a:t>Select three or four resources, or find your own for inspiration, to create lesson ideas to use in placement schools. </a:t>
            </a:r>
          </a:p>
          <a:p>
            <a:pPr marL="0"/>
            <a:endParaRPr lang="en-US" sz="1500" b="1" dirty="0">
              <a:highlight>
                <a:srgbClr val="FFFF00"/>
              </a:highlight>
            </a:endParaRPr>
          </a:p>
          <a:p>
            <a:pPr marL="0"/>
            <a:r>
              <a:rPr lang="en-US" sz="1500" b="1" dirty="0">
                <a:highlight>
                  <a:srgbClr val="FFFF00"/>
                </a:highlight>
              </a:rPr>
              <a:t>You will an opportunity at the end of today’s session, to share your group’s ideas with us. </a:t>
            </a:r>
          </a:p>
        </p:txBody>
      </p:sp>
      <p:pic>
        <p:nvPicPr>
          <p:cNvPr id="10242" name="Picture 2" descr="a graph of carbon dioxide in Mauna Loa, Hawaii">
            <a:extLst>
              <a:ext uri="{FF2B5EF4-FFF2-40B4-BE49-F238E27FC236}">
                <a16:creationId xmlns:a16="http://schemas.microsoft.com/office/drawing/2014/main" xmlns="" id="{8A0102B0-84F1-4726-AF52-0003D88A35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07"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26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B70CA-E16E-4B22-BF0D-9CA9826B739E}"/>
              </a:ext>
            </a:extLst>
          </p:cNvPr>
          <p:cNvSpPr>
            <a:spLocks noGrp="1"/>
          </p:cNvSpPr>
          <p:nvPr>
            <p:ph type="title"/>
          </p:nvPr>
        </p:nvSpPr>
        <p:spPr>
          <a:xfrm>
            <a:off x="2959025" y="329184"/>
            <a:ext cx="8589847" cy="831444"/>
          </a:xfrm>
        </p:spPr>
        <p:txBody>
          <a:bodyPr anchor="b">
            <a:normAutofit fontScale="90000"/>
          </a:bodyPr>
          <a:lstStyle/>
          <a:p>
            <a:r>
              <a:rPr lang="en-GB" sz="5400" b="1" dirty="0"/>
              <a:t>Cross-curricular links…</a:t>
            </a:r>
          </a:p>
        </p:txBody>
      </p:sp>
      <p:sp>
        <p:nvSpPr>
          <p:cNvPr id="3" name="Content Placeholder 2">
            <a:extLst>
              <a:ext uri="{FF2B5EF4-FFF2-40B4-BE49-F238E27FC236}">
                <a16:creationId xmlns:a16="http://schemas.microsoft.com/office/drawing/2014/main" xmlns="" id="{65E07D68-C88E-4EFA-859E-FDDC7B57D468}"/>
              </a:ext>
            </a:extLst>
          </p:cNvPr>
          <p:cNvSpPr>
            <a:spLocks noGrp="1"/>
          </p:cNvSpPr>
          <p:nvPr>
            <p:ph idx="1"/>
          </p:nvPr>
        </p:nvSpPr>
        <p:spPr>
          <a:xfrm>
            <a:off x="451705" y="1234911"/>
            <a:ext cx="11288895" cy="5623079"/>
          </a:xfrm>
        </p:spPr>
        <p:txBody>
          <a:bodyPr>
            <a:normAutofit/>
          </a:bodyPr>
          <a:lstStyle/>
          <a:p>
            <a:pPr marL="0" indent="0" fontAlgn="base">
              <a:buNone/>
            </a:pPr>
            <a:r>
              <a:rPr lang="en-GB" sz="1000" b="0" i="0" dirty="0">
                <a:effectLst/>
                <a:latin typeface="Times New Roman" panose="02020603050405020304" pitchFamily="18" charset="0"/>
              </a:rPr>
              <a:t> </a:t>
            </a:r>
          </a:p>
          <a:p>
            <a:pPr marL="0" indent="0" fontAlgn="base">
              <a:buNone/>
            </a:pPr>
            <a:endParaRPr lang="en-GB" sz="1000" dirty="0">
              <a:latin typeface="Times New Roman" panose="02020603050405020304" pitchFamily="18" charset="0"/>
            </a:endParaRPr>
          </a:p>
          <a:p>
            <a:pPr marL="0" indent="0" fontAlgn="base">
              <a:buNone/>
            </a:pPr>
            <a:endParaRPr lang="en-GB" sz="1000" b="0" i="0" dirty="0">
              <a:effectLst/>
              <a:latin typeface="Times New Roman" panose="02020603050405020304" pitchFamily="18" charset="0"/>
            </a:endParaRPr>
          </a:p>
          <a:p>
            <a:pPr marL="0" indent="0" fontAlgn="base">
              <a:buNone/>
            </a:pPr>
            <a:r>
              <a:rPr lang="en-GB" sz="1600" b="1" i="1" dirty="0">
                <a:solidFill>
                  <a:srgbClr val="FF0000"/>
                </a:solidFill>
                <a:effectLst/>
              </a:rPr>
              <a:t>Ramanujan was “a mathematician of the highest quality, a man of altogether exceptional originality and power”</a:t>
            </a:r>
            <a:endParaRPr lang="en-GB" sz="1600" b="0" i="0" dirty="0">
              <a:effectLst/>
            </a:endParaRPr>
          </a:p>
          <a:p>
            <a:pPr rtl="0" fontAlgn="base"/>
            <a:r>
              <a:rPr lang="en-GB" sz="1600" b="1" i="0" u="sng" dirty="0">
                <a:effectLst/>
              </a:rPr>
              <a:t>Art</a:t>
            </a:r>
            <a:r>
              <a:rPr lang="en-GB" sz="1600" b="0" i="0" dirty="0">
                <a:effectLst/>
              </a:rPr>
              <a:t>: Shape, Space and Measure – symmetry, tessellations, geometry, architecture; Roman Mosaics, famous artists – Klee, Kandinsky, MC Escher, African art patterns </a:t>
            </a:r>
          </a:p>
          <a:p>
            <a:pPr rtl="0" fontAlgn="base"/>
            <a:r>
              <a:rPr lang="en-GB" sz="1600" b="1" i="0" u="sng" dirty="0">
                <a:effectLst/>
              </a:rPr>
              <a:t>Geography</a:t>
            </a:r>
            <a:r>
              <a:rPr lang="en-GB" sz="1600" b="0" i="0" dirty="0">
                <a:effectLst/>
              </a:rPr>
              <a:t>: land acres / hectares; population density; climate change </a:t>
            </a:r>
          </a:p>
          <a:p>
            <a:pPr rtl="0" fontAlgn="base"/>
            <a:r>
              <a:rPr lang="en-GB" sz="1600" b="1" i="0" u="sng" dirty="0">
                <a:effectLst/>
              </a:rPr>
              <a:t>Cooking</a:t>
            </a:r>
            <a:r>
              <a:rPr lang="en-GB" sz="1600" b="0" i="0" dirty="0">
                <a:effectLst/>
              </a:rPr>
              <a:t>: recipe ingredients from around the world; measures – metric and imperial </a:t>
            </a:r>
          </a:p>
          <a:p>
            <a:pPr rtl="0" fontAlgn="base"/>
            <a:r>
              <a:rPr lang="en-GB" sz="1600" b="1" i="0" u="sng" dirty="0">
                <a:effectLst/>
              </a:rPr>
              <a:t>Physical Education</a:t>
            </a:r>
            <a:r>
              <a:rPr lang="en-GB" sz="1600" b="0" i="0" dirty="0">
                <a:effectLst/>
              </a:rPr>
              <a:t>: Olympics and </a:t>
            </a:r>
            <a:r>
              <a:rPr lang="en-GB" sz="1600" dirty="0"/>
              <a:t>P</a:t>
            </a:r>
            <a:r>
              <a:rPr lang="en-GB" sz="1600" b="0" i="0" dirty="0">
                <a:effectLst/>
              </a:rPr>
              <a:t>aralympics; time, speed, distance in sports; areas of pitches; angles in rugby tries, football scoring and snooker shots.  </a:t>
            </a:r>
          </a:p>
          <a:p>
            <a:pPr rtl="0" fontAlgn="base"/>
            <a:r>
              <a:rPr lang="en-GB" sz="1600" b="1" i="0" u="sng" dirty="0">
                <a:effectLst/>
              </a:rPr>
              <a:t>Literacy and English</a:t>
            </a:r>
            <a:r>
              <a:rPr lang="en-GB" sz="1600" b="0" i="0" dirty="0">
                <a:effectLst/>
              </a:rPr>
              <a:t>: origins of number systems; poetry and mnemonics. </a:t>
            </a:r>
          </a:p>
          <a:p>
            <a:pPr rtl="0" fontAlgn="base"/>
            <a:r>
              <a:rPr lang="en-GB" sz="1600" b="1" i="0" u="sng" dirty="0">
                <a:effectLst/>
              </a:rPr>
              <a:t>History</a:t>
            </a:r>
            <a:r>
              <a:rPr lang="en-GB" sz="1600" b="0" i="0" dirty="0">
                <a:effectLst/>
              </a:rPr>
              <a:t>: time lines, dates, decades, centuries and </a:t>
            </a:r>
            <a:r>
              <a:rPr lang="en-GB" sz="1600" b="0" i="0" dirty="0" err="1">
                <a:effectLst/>
              </a:rPr>
              <a:t>millenia</a:t>
            </a:r>
            <a:r>
              <a:rPr lang="en-GB" sz="1600" b="0" i="0" dirty="0">
                <a:effectLst/>
              </a:rPr>
              <a:t> </a:t>
            </a:r>
          </a:p>
          <a:p>
            <a:pPr rtl="0" fontAlgn="base"/>
            <a:r>
              <a:rPr lang="en-GB" sz="1600" b="1" i="0" u="sng" dirty="0">
                <a:effectLst/>
              </a:rPr>
              <a:t>Modern Foreign Languages</a:t>
            </a:r>
            <a:r>
              <a:rPr lang="en-GB" sz="1600" b="0" i="0" dirty="0">
                <a:effectLst/>
              </a:rPr>
              <a:t>: numerals in different languages; length of words, for example, Chinese. </a:t>
            </a:r>
          </a:p>
          <a:p>
            <a:pPr rtl="0" fontAlgn="base"/>
            <a:r>
              <a:rPr lang="en-GB" sz="1600" b="1" i="0" u="sng" dirty="0">
                <a:effectLst/>
              </a:rPr>
              <a:t>Music</a:t>
            </a:r>
            <a:r>
              <a:rPr lang="en-GB" sz="1600" b="0" i="0" dirty="0">
                <a:effectLst/>
              </a:rPr>
              <a:t>: rhythms, octaves, bars and chords; instruments and world music</a:t>
            </a:r>
          </a:p>
          <a:p>
            <a:pPr rtl="0" fontAlgn="base"/>
            <a:r>
              <a:rPr lang="en-GB" sz="1600" b="1" i="0" u="sng" dirty="0">
                <a:effectLst/>
              </a:rPr>
              <a:t>Religious Education</a:t>
            </a:r>
            <a:r>
              <a:rPr lang="en-GB" sz="1600" b="0" i="0" dirty="0">
                <a:effectLst/>
              </a:rPr>
              <a:t>: pattern, symmetry, rotation and reflection in symbols, Islamic and Christian architecture.</a:t>
            </a:r>
          </a:p>
          <a:p>
            <a:pPr rtl="0" fontAlgn="base"/>
            <a:endParaRPr lang="en-GB" sz="1400" dirty="0"/>
          </a:p>
        </p:txBody>
      </p:sp>
      <p:pic>
        <p:nvPicPr>
          <p:cNvPr id="4" name="Online Media 3" title="The Man Who Knew Infinity – Official Trailer –  Warner Bros. UK">
            <a:hlinkClick r:id="" action="ppaction://media"/>
            <a:extLst>
              <a:ext uri="{FF2B5EF4-FFF2-40B4-BE49-F238E27FC236}">
                <a16:creationId xmlns:a16="http://schemas.microsoft.com/office/drawing/2014/main" xmlns="" id="{8E1C3C92-2273-4A1B-8AE0-683C912B840D}"/>
              </a:ext>
            </a:extLst>
          </p:cNvPr>
          <p:cNvPicPr>
            <a:picLocks noRot="1" noChangeAspect="1"/>
          </p:cNvPicPr>
          <p:nvPr>
            <a:videoFile r:link="rId1"/>
          </p:nvPr>
        </p:nvPicPr>
        <p:blipFill>
          <a:blip r:embed="rId4"/>
          <a:stretch>
            <a:fillRect/>
          </a:stretch>
        </p:blipFill>
        <p:spPr>
          <a:xfrm>
            <a:off x="339501" y="443078"/>
            <a:ext cx="2540000" cy="1435100"/>
          </a:xfrm>
          <a:prstGeom prst="rect">
            <a:avLst/>
          </a:prstGeom>
        </p:spPr>
      </p:pic>
    </p:spTree>
    <p:extLst>
      <p:ext uri="{BB962C8B-B14F-4D97-AF65-F5344CB8AC3E}">
        <p14:creationId xmlns:p14="http://schemas.microsoft.com/office/powerpoint/2010/main" val="246265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E47F6A-09BC-497D-995A-B99DA4EE8133}"/>
              </a:ext>
            </a:extLst>
          </p:cNvPr>
          <p:cNvSpPr>
            <a:spLocks noGrp="1"/>
          </p:cNvSpPr>
          <p:nvPr>
            <p:ph type="title"/>
          </p:nvPr>
        </p:nvSpPr>
        <p:spPr>
          <a:xfrm>
            <a:off x="1137034" y="609598"/>
            <a:ext cx="9392421" cy="699250"/>
          </a:xfrm>
        </p:spPr>
        <p:txBody>
          <a:bodyPr>
            <a:normAutofit/>
          </a:bodyPr>
          <a:lstStyle/>
          <a:p>
            <a:pPr algn="ctr"/>
            <a:r>
              <a:rPr lang="en-GB" b="1" dirty="0"/>
              <a:t>Work carried in primary schools</a:t>
            </a:r>
            <a:endParaRPr lang="en-GB" dirty="0"/>
          </a:p>
        </p:txBody>
      </p:sp>
      <p:sp>
        <p:nvSpPr>
          <p:cNvPr id="3" name="Content Placeholder 2">
            <a:extLst>
              <a:ext uri="{FF2B5EF4-FFF2-40B4-BE49-F238E27FC236}">
                <a16:creationId xmlns:a16="http://schemas.microsoft.com/office/drawing/2014/main" xmlns="" id="{859070C3-24DE-4C9B-8173-481EA25519F8}"/>
              </a:ext>
            </a:extLst>
          </p:cNvPr>
          <p:cNvSpPr>
            <a:spLocks noGrp="1"/>
          </p:cNvSpPr>
          <p:nvPr>
            <p:ph idx="1"/>
          </p:nvPr>
        </p:nvSpPr>
        <p:spPr>
          <a:xfrm>
            <a:off x="604679" y="1479758"/>
            <a:ext cx="11120285" cy="5275006"/>
          </a:xfrm>
        </p:spPr>
        <p:txBody>
          <a:bodyPr>
            <a:normAutofit/>
          </a:bodyPr>
          <a:lstStyle/>
          <a:p>
            <a:r>
              <a:rPr lang="en-GB" sz="2400" dirty="0"/>
              <a:t>Academies they do not have to follow the national curriculum</a:t>
            </a:r>
          </a:p>
          <a:p>
            <a:r>
              <a:rPr lang="en-GB" sz="2400" dirty="0"/>
              <a:t>Headteacher and leadership team are keen to diversify the curriculum</a:t>
            </a:r>
          </a:p>
          <a:p>
            <a:r>
              <a:rPr lang="en-GB" sz="2400" dirty="0"/>
              <a:t>Children of students and staff at university, are from diverse backgrounds including Europe. </a:t>
            </a:r>
          </a:p>
          <a:p>
            <a:r>
              <a:rPr lang="en-GB" sz="2400" dirty="0"/>
              <a:t>PHSE learning for life – recognising discrimination (Year 5); challenging stereotypes (Year 6)</a:t>
            </a:r>
          </a:p>
          <a:p>
            <a:r>
              <a:rPr lang="en-GB" sz="2400" dirty="0"/>
              <a:t>Do you know how you would deal with racist incidents? Students’ experiences. </a:t>
            </a:r>
          </a:p>
        </p:txBody>
      </p:sp>
      <p:pic>
        <p:nvPicPr>
          <p:cNvPr id="4" name="Online Media 3" title="Little Amal arrives at Cop26 for gender equality event">
            <a:hlinkClick r:id="" action="ppaction://media"/>
            <a:extLst>
              <a:ext uri="{FF2B5EF4-FFF2-40B4-BE49-F238E27FC236}">
                <a16:creationId xmlns:a16="http://schemas.microsoft.com/office/drawing/2014/main" xmlns="" id="{FE794A63-9F59-4A31-9FFC-151CAE44D657}"/>
              </a:ext>
            </a:extLst>
          </p:cNvPr>
          <p:cNvPicPr>
            <a:picLocks noRot="1" noChangeAspect="1"/>
          </p:cNvPicPr>
          <p:nvPr>
            <a:videoFile r:link="rId1"/>
          </p:nvPr>
        </p:nvPicPr>
        <p:blipFill>
          <a:blip r:embed="rId4"/>
          <a:stretch>
            <a:fillRect/>
          </a:stretch>
        </p:blipFill>
        <p:spPr>
          <a:xfrm>
            <a:off x="9708776" y="4874426"/>
            <a:ext cx="2417661" cy="1813245"/>
          </a:xfrm>
          <a:prstGeom prst="rect">
            <a:avLst/>
          </a:prstGeom>
        </p:spPr>
      </p:pic>
    </p:spTree>
    <p:extLst>
      <p:ext uri="{BB962C8B-B14F-4D97-AF65-F5344CB8AC3E}">
        <p14:creationId xmlns:p14="http://schemas.microsoft.com/office/powerpoint/2010/main" val="352507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E3A34-4BF7-4C57-A9FB-2F4206F09573}"/>
              </a:ext>
            </a:extLst>
          </p:cNvPr>
          <p:cNvSpPr>
            <a:spLocks noGrp="1"/>
          </p:cNvSpPr>
          <p:nvPr>
            <p:ph type="title"/>
          </p:nvPr>
        </p:nvSpPr>
        <p:spPr>
          <a:xfrm>
            <a:off x="5069940" y="365124"/>
            <a:ext cx="6172200" cy="1828800"/>
          </a:xfrm>
        </p:spPr>
        <p:txBody>
          <a:bodyPr>
            <a:normAutofit/>
          </a:bodyPr>
          <a:lstStyle/>
          <a:p>
            <a:pPr algn="ctr"/>
            <a:r>
              <a:rPr lang="en-GB" b="1" dirty="0"/>
              <a:t>Diversity and STEM</a:t>
            </a:r>
          </a:p>
        </p:txBody>
      </p:sp>
      <p:pic>
        <p:nvPicPr>
          <p:cNvPr id="1028" name="Picture 4" descr="Kate Okikiolu">
            <a:extLst>
              <a:ext uri="{FF2B5EF4-FFF2-40B4-BE49-F238E27FC236}">
                <a16:creationId xmlns:a16="http://schemas.microsoft.com/office/drawing/2014/main" xmlns="" id="{6DBC5E67-ED92-479C-B480-BD67319EB3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64" r="73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7D951FDF-D9F7-42E2-A4C9-B80FBE81759A}"/>
              </a:ext>
            </a:extLst>
          </p:cNvPr>
          <p:cNvSpPr>
            <a:spLocks noGrp="1"/>
          </p:cNvSpPr>
          <p:nvPr>
            <p:ph idx="1"/>
          </p:nvPr>
        </p:nvSpPr>
        <p:spPr>
          <a:xfrm>
            <a:off x="4819217" y="1733315"/>
            <a:ext cx="6996369" cy="4920792"/>
          </a:xfrm>
        </p:spPr>
        <p:txBody>
          <a:bodyPr>
            <a:normAutofit fontScale="92500" lnSpcReduction="10000"/>
          </a:bodyPr>
          <a:lstStyle/>
          <a:p>
            <a:pPr marL="0" indent="0">
              <a:buNone/>
            </a:pPr>
            <a:r>
              <a:rPr lang="en-GB" sz="2000" dirty="0"/>
              <a:t>In February 2020 Teach First launched their </a:t>
            </a:r>
            <a:r>
              <a:rPr lang="en-GB" sz="2000" dirty="0" err="1"/>
              <a:t>STEMinisim</a:t>
            </a:r>
            <a:r>
              <a:rPr lang="en-GB" sz="2000" dirty="0"/>
              <a:t> campaign to address gender gaps within STEM careers as ‘49% of British adults were unable to name a female scientist that was dead or alive’ (Teach First, n.d.). </a:t>
            </a:r>
          </a:p>
          <a:p>
            <a:pPr marL="0" indent="0">
              <a:buNone/>
            </a:pPr>
            <a:r>
              <a:rPr lang="en-GB" sz="2000" b="1" dirty="0"/>
              <a:t>The charity also revealed that the National Curriculum for GCSE Science does not feature the name of any woman. </a:t>
            </a:r>
            <a:r>
              <a:rPr lang="en-GB" sz="2000" dirty="0"/>
              <a:t>In addition, a review of ‘three double science GCSE specifications from the major exam boards’ highlights this comparison – two women are mentioned (Rosalind Franklin and Mary Leakey), whereas over 40 male scientists were named or had concepts and materials named after them.</a:t>
            </a:r>
          </a:p>
          <a:p>
            <a:pPr marL="0" indent="0">
              <a:buNone/>
            </a:pPr>
            <a:endParaRPr lang="en-GB" sz="2000" dirty="0"/>
          </a:p>
          <a:p>
            <a:pPr marL="0" indent="0">
              <a:buNone/>
            </a:pPr>
            <a:r>
              <a:rPr lang="en-GB" sz="1400" b="0" i="0" dirty="0">
                <a:effectLst/>
              </a:rPr>
              <a:t>Kate Okikiolu is a renowned British research mathematician who has won many prestigious awards. After completing an undergraduate degree in mathematics at Cambridge, she went on to study a PhD at the University of California at Los Angeles.</a:t>
            </a:r>
            <a:endParaRPr lang="en-GB" sz="2000" dirty="0"/>
          </a:p>
        </p:txBody>
      </p:sp>
    </p:spTree>
    <p:extLst>
      <p:ext uri="{BB962C8B-B14F-4D97-AF65-F5344CB8AC3E}">
        <p14:creationId xmlns:p14="http://schemas.microsoft.com/office/powerpoint/2010/main" val="3798456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6CE5C-C3EA-450F-BD9B-7A8BE32F35FC}"/>
              </a:ext>
            </a:extLst>
          </p:cNvPr>
          <p:cNvSpPr>
            <a:spLocks noGrp="1"/>
          </p:cNvSpPr>
          <p:nvPr>
            <p:ph type="title"/>
          </p:nvPr>
        </p:nvSpPr>
        <p:spPr>
          <a:xfrm>
            <a:off x="349624" y="365125"/>
            <a:ext cx="5746376" cy="879213"/>
          </a:xfrm>
        </p:spPr>
        <p:txBody>
          <a:bodyPr>
            <a:normAutofit/>
          </a:bodyPr>
          <a:lstStyle/>
          <a:p>
            <a:r>
              <a:rPr lang="en-GB" sz="4000" b="1" dirty="0"/>
              <a:t>Primary curriculum</a:t>
            </a:r>
          </a:p>
        </p:txBody>
      </p:sp>
      <p:sp>
        <p:nvSpPr>
          <p:cNvPr id="3" name="Content Placeholder 2">
            <a:extLst>
              <a:ext uri="{FF2B5EF4-FFF2-40B4-BE49-F238E27FC236}">
                <a16:creationId xmlns:a16="http://schemas.microsoft.com/office/drawing/2014/main" xmlns="" id="{2DBD2B19-AF97-4668-993D-2877A7D9E674}"/>
              </a:ext>
            </a:extLst>
          </p:cNvPr>
          <p:cNvSpPr>
            <a:spLocks noGrp="1"/>
          </p:cNvSpPr>
          <p:nvPr>
            <p:ph idx="1"/>
          </p:nvPr>
        </p:nvSpPr>
        <p:spPr>
          <a:xfrm>
            <a:off x="349624" y="1168924"/>
            <a:ext cx="11139370" cy="5455994"/>
          </a:xfrm>
        </p:spPr>
        <p:txBody>
          <a:bodyPr>
            <a:normAutofit/>
          </a:bodyPr>
          <a:lstStyle/>
          <a:p>
            <a:pPr marL="0" indent="0">
              <a:buNone/>
            </a:pPr>
            <a:endParaRPr lang="en-GB" sz="1800" dirty="0"/>
          </a:p>
          <a:p>
            <a:pPr marL="0" indent="0">
              <a:buNone/>
            </a:pPr>
            <a:r>
              <a:rPr lang="en-GB" sz="1700" dirty="0"/>
              <a:t>Little Amal – raising the profile of refugees around the world; University of Sanctuary</a:t>
            </a:r>
          </a:p>
          <a:p>
            <a:pPr marL="0" indent="0">
              <a:buNone/>
            </a:pPr>
            <a:r>
              <a:rPr lang="en-GB" sz="1700" dirty="0"/>
              <a:t>Pupils are children of university students and staff</a:t>
            </a:r>
          </a:p>
          <a:p>
            <a:pPr marL="0" indent="0">
              <a:buNone/>
            </a:pPr>
            <a:r>
              <a:rPr lang="en-GB" sz="1700" b="1" dirty="0"/>
              <a:t>Key stage 1 </a:t>
            </a:r>
            <a:r>
              <a:rPr lang="en-GB" sz="1700" dirty="0"/>
              <a:t>– extended family, relationships and different types of families; mixed heritage: </a:t>
            </a:r>
            <a:r>
              <a:rPr lang="en-GB" sz="1700" b="0" i="0" dirty="0" err="1">
                <a:effectLst/>
              </a:rPr>
              <a:t>Tinie</a:t>
            </a:r>
            <a:r>
              <a:rPr lang="en-GB" sz="1700" b="0" i="0" dirty="0">
                <a:effectLst/>
              </a:rPr>
              <a:t> Tempah, </a:t>
            </a:r>
            <a:r>
              <a:rPr lang="en-GB" sz="1700" b="0" i="0" dirty="0" err="1">
                <a:effectLst/>
              </a:rPr>
              <a:t>Emeli</a:t>
            </a:r>
            <a:r>
              <a:rPr lang="en-GB" sz="1700" b="0" i="0" dirty="0">
                <a:effectLst/>
              </a:rPr>
              <a:t> </a:t>
            </a:r>
            <a:r>
              <a:rPr lang="en-GB" sz="1700" b="0" i="0" dirty="0" err="1">
                <a:effectLst/>
              </a:rPr>
              <a:t>Sandé</a:t>
            </a:r>
            <a:r>
              <a:rPr lang="en-GB" sz="1700" b="0" i="0" dirty="0">
                <a:effectLst/>
              </a:rPr>
              <a:t> and other well-known Black Britons share their poignant, funny and emotional experiences of the conversations parents have to help their children face racism:</a:t>
            </a:r>
            <a:endParaRPr lang="en-GB" sz="1700" dirty="0"/>
          </a:p>
          <a:p>
            <a:pPr marL="0" indent="0">
              <a:buNone/>
            </a:pPr>
            <a:r>
              <a:rPr lang="en-GB" sz="1700" dirty="0">
                <a:hlinkClick r:id="rId3"/>
              </a:rPr>
              <a:t>https://www.channel4.com/programmes/the-talk</a:t>
            </a:r>
            <a:endParaRPr lang="en-GB" sz="1700" dirty="0"/>
          </a:p>
          <a:p>
            <a:pPr marL="0" indent="0">
              <a:buNone/>
            </a:pPr>
            <a:r>
              <a:rPr lang="en-GB" sz="1700" b="1" dirty="0"/>
              <a:t>Lower key stage 2 </a:t>
            </a:r>
            <a:r>
              <a:rPr lang="en-GB" sz="1700" dirty="0"/>
              <a:t>– </a:t>
            </a:r>
            <a:r>
              <a:rPr lang="en-GB" sz="1700" b="1" dirty="0"/>
              <a:t>what makes a community?</a:t>
            </a:r>
          </a:p>
          <a:p>
            <a:pPr marL="0" indent="0">
              <a:buNone/>
            </a:pPr>
            <a:r>
              <a:rPr lang="en-GB" sz="1700" b="1" dirty="0"/>
              <a:t>Diversity seen as a strength; </a:t>
            </a:r>
            <a:r>
              <a:rPr lang="en-GB" sz="1700" dirty="0"/>
              <a:t>different communities based on faith, clubs etc. What community groups are you involved in? </a:t>
            </a:r>
          </a:p>
          <a:p>
            <a:pPr marL="0" indent="0">
              <a:buNone/>
            </a:pPr>
            <a:r>
              <a:rPr lang="en-GB" sz="1700" dirty="0">
                <a:hlinkClick r:id="rId4"/>
              </a:rPr>
              <a:t>https://www.bbc.co.uk/sport/rugby-league/59385774</a:t>
            </a:r>
            <a:endParaRPr lang="en-GB" sz="1700" dirty="0"/>
          </a:p>
          <a:p>
            <a:pPr marL="0" indent="0">
              <a:buNone/>
            </a:pPr>
            <a:r>
              <a:rPr lang="en-GB" sz="1700" dirty="0">
                <a:hlinkClick r:id="rId5"/>
              </a:rPr>
              <a:t>https://www.bera.ac.uk/blog/rethinking-how-we-can-improve-the-diversity-of-the-teaching-workforce-in-england</a:t>
            </a:r>
            <a:endParaRPr lang="en-GB" sz="1700" dirty="0"/>
          </a:p>
          <a:p>
            <a:pPr marL="0" indent="0">
              <a:buNone/>
            </a:pPr>
            <a:r>
              <a:rPr lang="en-GB" sz="1800" b="1" dirty="0"/>
              <a:t>Anti-racism charter: </a:t>
            </a:r>
            <a:r>
              <a:rPr lang="en-GB" sz="1800" dirty="0">
                <a:hlinkClick r:id="rId6"/>
              </a:rPr>
              <a:t>Anti-racism charter | NEU</a:t>
            </a:r>
            <a:endParaRPr lang="en-GB" sz="1800" dirty="0"/>
          </a:p>
          <a:p>
            <a:pPr marL="0" indent="0">
              <a:buNone/>
            </a:pPr>
            <a:endParaRPr lang="en-GB" sz="1700" dirty="0"/>
          </a:p>
          <a:p>
            <a:pPr marL="0" indent="0">
              <a:buNone/>
            </a:pPr>
            <a:endParaRPr lang="en-GB" sz="1800" dirty="0"/>
          </a:p>
          <a:p>
            <a:pPr marL="0" indent="0">
              <a:buNone/>
            </a:pPr>
            <a:endParaRPr lang="en-GB" sz="1300" dirty="0"/>
          </a:p>
          <a:p>
            <a:pPr marL="0" indent="0">
              <a:buNone/>
            </a:pPr>
            <a:endParaRPr lang="en-GB" sz="1300" dirty="0"/>
          </a:p>
        </p:txBody>
      </p:sp>
      <p:pic>
        <p:nvPicPr>
          <p:cNvPr id="7" name="Picture 4">
            <a:extLst>
              <a:ext uri="{FF2B5EF4-FFF2-40B4-BE49-F238E27FC236}">
                <a16:creationId xmlns:a16="http://schemas.microsoft.com/office/drawing/2014/main" xmlns="" id="{92B2EF3F-F870-4B55-B01F-5D7D4513E14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53981" y="113102"/>
            <a:ext cx="2932235" cy="1646871"/>
          </a:xfrm>
          <a:prstGeom prst="rect">
            <a:avLst/>
          </a:prstGeom>
          <a:solidFill>
            <a:srgbClr val="FFFFFF"/>
          </a:solidFill>
        </p:spPr>
      </p:pic>
    </p:spTree>
    <p:extLst>
      <p:ext uri="{BB962C8B-B14F-4D97-AF65-F5344CB8AC3E}">
        <p14:creationId xmlns:p14="http://schemas.microsoft.com/office/powerpoint/2010/main" val="1659412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9706A-F6C1-4376-81FE-9F0836A35BF5}"/>
              </a:ext>
            </a:extLst>
          </p:cNvPr>
          <p:cNvSpPr>
            <a:spLocks noGrp="1"/>
          </p:cNvSpPr>
          <p:nvPr>
            <p:ph type="title"/>
          </p:nvPr>
        </p:nvSpPr>
        <p:spPr>
          <a:xfrm>
            <a:off x="841247" y="474146"/>
            <a:ext cx="10515593" cy="1197864"/>
          </a:xfrm>
        </p:spPr>
        <p:txBody>
          <a:bodyPr>
            <a:normAutofit/>
          </a:bodyPr>
          <a:lstStyle/>
          <a:p>
            <a:r>
              <a:rPr lang="en-GB" b="1"/>
              <a:t>Moving forward: Shifting paradigms</a:t>
            </a:r>
          </a:p>
        </p:txBody>
      </p:sp>
      <p:pic>
        <p:nvPicPr>
          <p:cNvPr id="7" name="Picture 2" descr="A group of people holding signs and flags&#10;&#10;Description automatically generated with medium confidence">
            <a:extLst>
              <a:ext uri="{FF2B5EF4-FFF2-40B4-BE49-F238E27FC236}">
                <a16:creationId xmlns:a16="http://schemas.microsoft.com/office/drawing/2014/main" xmlns="" id="{4CD6F736-DF73-4403-95E5-9DC2E475B1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5" b="1"/>
          <a:stretch/>
        </p:blipFill>
        <p:spPr bwMode="auto">
          <a:xfrm>
            <a:off x="835153" y="2002117"/>
            <a:ext cx="6215794" cy="41715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B20876BD-6DEE-467B-A808-FE0979E1EC5A}"/>
              </a:ext>
            </a:extLst>
          </p:cNvPr>
          <p:cNvSpPr>
            <a:spLocks noGrp="1"/>
          </p:cNvSpPr>
          <p:nvPr>
            <p:ph idx="1"/>
          </p:nvPr>
        </p:nvSpPr>
        <p:spPr>
          <a:xfrm>
            <a:off x="7050948" y="1407459"/>
            <a:ext cx="5069334" cy="4763687"/>
          </a:xfrm>
        </p:spPr>
        <p:txBody>
          <a:bodyPr anchor="ctr">
            <a:normAutofit lnSpcReduction="10000"/>
          </a:bodyPr>
          <a:lstStyle/>
          <a:p>
            <a:pPr marL="0" indent="0">
              <a:buNone/>
            </a:pPr>
            <a:r>
              <a:rPr lang="en-GB" sz="1700" dirty="0"/>
              <a:t>1. Traditional knowledge – indigenous communities – course content</a:t>
            </a:r>
          </a:p>
          <a:p>
            <a:endParaRPr lang="en-GB" sz="1700" dirty="0"/>
          </a:p>
          <a:p>
            <a:pPr marL="0" indent="0">
              <a:buNone/>
            </a:pPr>
            <a:r>
              <a:rPr lang="en-GB" sz="1700" dirty="0"/>
              <a:t>2. Afrofuturism – a reimagining of a future, abundant with arts, science, technology, history and sci-fi, through a Black lens</a:t>
            </a:r>
          </a:p>
          <a:p>
            <a:endParaRPr lang="en-GB" sz="1700" dirty="0"/>
          </a:p>
          <a:p>
            <a:pPr marL="0" indent="0">
              <a:buNone/>
            </a:pPr>
            <a:r>
              <a:rPr lang="en-GB" sz="1700" dirty="0"/>
              <a:t>3. Lived experience – from our local communities in Yorkshire</a:t>
            </a:r>
          </a:p>
          <a:p>
            <a:endParaRPr lang="en-GB" sz="1700" dirty="0"/>
          </a:p>
          <a:p>
            <a:pPr marL="0" indent="0">
              <a:buNone/>
            </a:pPr>
            <a:r>
              <a:rPr lang="en-GB" sz="1700" dirty="0"/>
              <a:t>4. Platforming – inviting visitors and guest speakers to sessions</a:t>
            </a:r>
          </a:p>
          <a:p>
            <a:pPr marL="0" indent="0">
              <a:buNone/>
            </a:pPr>
            <a:endParaRPr lang="en-GB" sz="1700" dirty="0"/>
          </a:p>
          <a:p>
            <a:pPr marL="0" indent="0">
              <a:buNone/>
            </a:pPr>
            <a:r>
              <a:rPr lang="en-GB" sz="1600" b="1" dirty="0"/>
              <a:t>Thank you for listening!</a:t>
            </a:r>
            <a:endParaRPr lang="en-GB" sz="1600" dirty="0"/>
          </a:p>
        </p:txBody>
      </p:sp>
      <p:pic>
        <p:nvPicPr>
          <p:cNvPr id="8" name="Online Media 1" title="Marvin Gaye - What's Going On (Official Video 2019)">
            <a:hlinkClick r:id="" action="ppaction://media"/>
            <a:extLst>
              <a:ext uri="{FF2B5EF4-FFF2-40B4-BE49-F238E27FC236}">
                <a16:creationId xmlns:a16="http://schemas.microsoft.com/office/drawing/2014/main" xmlns="" id="{40D3261A-0AC0-4A4C-8C81-0AF2B33255C6}"/>
              </a:ext>
            </a:extLst>
          </p:cNvPr>
          <p:cNvPicPr>
            <a:picLocks noRot="1" noChangeAspect="1"/>
          </p:cNvPicPr>
          <p:nvPr>
            <a:videoFile r:link="rId1"/>
          </p:nvPr>
        </p:nvPicPr>
        <p:blipFill>
          <a:blip r:embed="rId6"/>
          <a:stretch>
            <a:fillRect/>
          </a:stretch>
        </p:blipFill>
        <p:spPr>
          <a:xfrm>
            <a:off x="10173726" y="467334"/>
            <a:ext cx="1524000" cy="861060"/>
          </a:xfrm>
          <a:prstGeom prst="rect">
            <a:avLst/>
          </a:prstGeom>
        </p:spPr>
      </p:pic>
      <p:pic>
        <p:nvPicPr>
          <p:cNvPr id="9" name="Online Media 3" title="Bob Marley - Buffalo Soldier (With Lyrics)">
            <a:hlinkClick r:id="" action="ppaction://media"/>
            <a:extLst>
              <a:ext uri="{FF2B5EF4-FFF2-40B4-BE49-F238E27FC236}">
                <a16:creationId xmlns:a16="http://schemas.microsoft.com/office/drawing/2014/main" xmlns="" id="{C6F7C215-C2D4-4A05-A93E-9CC7DCADAA25}"/>
              </a:ext>
            </a:extLst>
          </p:cNvPr>
          <p:cNvPicPr>
            <a:picLocks noRot="1" noChangeAspect="1"/>
          </p:cNvPicPr>
          <p:nvPr>
            <a:videoFile r:link="rId2"/>
          </p:nvPr>
        </p:nvPicPr>
        <p:blipFill>
          <a:blip r:embed="rId7"/>
          <a:stretch>
            <a:fillRect/>
          </a:stretch>
        </p:blipFill>
        <p:spPr>
          <a:xfrm>
            <a:off x="9920374" y="5113633"/>
            <a:ext cx="2199908" cy="1649931"/>
          </a:xfrm>
          <a:prstGeom prst="rect">
            <a:avLst/>
          </a:prstGeom>
        </p:spPr>
      </p:pic>
    </p:spTree>
    <p:extLst>
      <p:ext uri="{BB962C8B-B14F-4D97-AF65-F5344CB8AC3E}">
        <p14:creationId xmlns:p14="http://schemas.microsoft.com/office/powerpoint/2010/main" val="2088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78AAAF-50FE-4BB0-B8A5-91CBBA1AF290}"/>
              </a:ext>
            </a:extLst>
          </p:cNvPr>
          <p:cNvSpPr>
            <a:spLocks noGrp="1"/>
          </p:cNvSpPr>
          <p:nvPr>
            <p:ph type="title"/>
          </p:nvPr>
        </p:nvSpPr>
        <p:spPr>
          <a:xfrm>
            <a:off x="334297" y="642594"/>
            <a:ext cx="11582400" cy="1371600"/>
          </a:xfrm>
        </p:spPr>
        <p:txBody>
          <a:bodyPr>
            <a:normAutofit fontScale="90000"/>
          </a:bodyPr>
          <a:lstStyle/>
          <a:p>
            <a:pPr algn="ctr"/>
            <a:r>
              <a:rPr lang="en-GB" b="1" i="0" dirty="0">
                <a:solidFill>
                  <a:srgbClr val="323130"/>
                </a:solidFill>
                <a:effectLst/>
                <a:latin typeface="Segoe UI" panose="020B0502040204020203" pitchFamily="34" charset="0"/>
              </a:rPr>
              <a:t>York St. </a:t>
            </a:r>
            <a:r>
              <a:rPr lang="en-GB" b="1" i="0">
                <a:solidFill>
                  <a:srgbClr val="323130"/>
                </a:solidFill>
                <a:effectLst/>
                <a:latin typeface="Segoe UI" panose="020B0502040204020203" pitchFamily="34" charset="0"/>
              </a:rPr>
              <a:t>John University </a:t>
            </a:r>
            <a:r>
              <a:rPr lang="en-GB" b="1" i="0" dirty="0">
                <a:solidFill>
                  <a:srgbClr val="323130"/>
                </a:solidFill>
                <a:effectLst/>
                <a:latin typeface="Segoe UI" panose="020B0502040204020203" pitchFamily="34" charset="0"/>
              </a:rPr>
              <a:t>Teacher Education Diversity and Inclusion conference</a:t>
            </a:r>
            <a:br>
              <a:rPr lang="en-GB" b="1" i="0" dirty="0">
                <a:solidFill>
                  <a:srgbClr val="323130"/>
                </a:solidFill>
                <a:effectLst/>
                <a:latin typeface="Segoe UI" panose="020B0502040204020203" pitchFamily="34" charset="0"/>
              </a:rPr>
            </a:br>
            <a:r>
              <a:rPr lang="en-GB" b="1" i="0" dirty="0">
                <a:solidFill>
                  <a:srgbClr val="323130"/>
                </a:solidFill>
                <a:effectLst/>
                <a:latin typeface="Segoe UI" panose="020B0502040204020203" pitchFamily="34" charset="0"/>
              </a:rPr>
              <a:t>(in association with Institute for Social Justice)</a:t>
            </a:r>
            <a:endParaRPr lang="en-GB" dirty="0"/>
          </a:p>
        </p:txBody>
      </p:sp>
      <p:sp>
        <p:nvSpPr>
          <p:cNvPr id="3" name="Content Placeholder 2">
            <a:extLst>
              <a:ext uri="{FF2B5EF4-FFF2-40B4-BE49-F238E27FC236}">
                <a16:creationId xmlns:a16="http://schemas.microsoft.com/office/drawing/2014/main" xmlns="" id="{015C4CC4-3F42-4DCA-B16F-6E7D80C35993}"/>
              </a:ext>
            </a:extLst>
          </p:cNvPr>
          <p:cNvSpPr>
            <a:spLocks noGrp="1"/>
          </p:cNvSpPr>
          <p:nvPr>
            <p:ph idx="1"/>
          </p:nvPr>
        </p:nvSpPr>
        <p:spPr>
          <a:xfrm>
            <a:off x="334297" y="2103119"/>
            <a:ext cx="11464413" cy="4474661"/>
          </a:xfrm>
        </p:spPr>
        <p:txBody>
          <a:bodyPr>
            <a:normAutofit fontScale="77500" lnSpcReduction="20000"/>
          </a:bodyPr>
          <a:lstStyle/>
          <a:p>
            <a:pPr marL="0" indent="0">
              <a:buNone/>
            </a:pPr>
            <a:r>
              <a:rPr lang="en-GB" b="1" dirty="0"/>
              <a:t>You are warmly invited to the first YSJ Teacher Education Diversity and Inclusion Conference which will take place on </a:t>
            </a:r>
            <a:r>
              <a:rPr lang="en-GB" b="1" dirty="0">
                <a:highlight>
                  <a:srgbClr val="FFFF00"/>
                </a:highlight>
              </a:rPr>
              <a:t>Monday 20 June </a:t>
            </a:r>
            <a:r>
              <a:rPr lang="en-GB" b="1" dirty="0"/>
              <a:t>at university. It is FREE to attend, with refreshments, and involve keynote speakers, students, staff, arts and community groups, local schools, and children, showcasing their work in anti-racist and decolonial practice. You are welcome to contribute projects, stories, poetry, music, dance, or song, on any of these themes by emailing Manjinder at m.jagdev@yorksj.ac.uk Thank you! We would love students and staff from across the university, and primary and secondary schools to join us to learn more about good classroom practice across the curriculum; book your tickets via the Eventbrite page: </a:t>
            </a:r>
            <a:r>
              <a:rPr lang="en-GB" b="0" i="0" u="sng" dirty="0">
                <a:solidFill>
                  <a:srgbClr val="0000FF"/>
                </a:solidFill>
                <a:effectLst/>
                <a:latin typeface="Calibri" panose="020F0502020204030204" pitchFamily="34" charset="0"/>
                <a:hlinkClick r:id="rId2" tooltip="Original URL: https://www.eventbrite.co.uk/e/ysj-teacher-education-diversity-and-inclusion-conference-tickets-267372898537?aff=InternalComms. Click or tap if you trust this link."/>
              </a:rPr>
              <a:t/>
            </a:r>
            <a:br>
              <a:rPr lang="en-GB" b="0" i="0" u="sng" dirty="0">
                <a:solidFill>
                  <a:srgbClr val="0000FF"/>
                </a:solidFill>
                <a:effectLst/>
                <a:latin typeface="Calibri" panose="020F0502020204030204" pitchFamily="34" charset="0"/>
                <a:hlinkClick r:id="rId2" tooltip="Original URL: https://www.eventbrite.co.uk/e/ysj-teacher-education-diversity-and-inclusion-conference-tickets-267372898537?aff=InternalComms. Click or tap if you trust this link."/>
              </a:rPr>
            </a:br>
            <a:r>
              <a:rPr lang="en-GB" b="0" i="0" u="sng" dirty="0">
                <a:solidFill>
                  <a:srgbClr val="0000FF"/>
                </a:solidFill>
                <a:effectLst/>
                <a:latin typeface="Calibri" panose="020F0502020204030204" pitchFamily="34" charset="0"/>
                <a:hlinkClick r:id="rId2" tooltip="Original URL: https://www.eventbrite.co.uk/e/ysj-teacher-education-diversity-and-inclusion-conference-tickets-267372898537?aff=InternalComms. Click or tap if you trust this link."/>
              </a:rPr>
              <a:t>https://www.eventbrite.co.uk/e/ysj-teacher-education-diversity-and-inclusion-conference-tickets-267372898537?aff=InternalComms</a:t>
            </a:r>
            <a:endParaRPr lang="en-GB" b="0" i="0" dirty="0">
              <a:solidFill>
                <a:srgbClr val="201F1E"/>
              </a:solidFill>
              <a:effectLst/>
              <a:latin typeface="Calibri" panose="020F0502020204030204" pitchFamily="34" charset="0"/>
            </a:endParaRPr>
          </a:p>
          <a:p>
            <a:pPr marL="0" indent="0">
              <a:buNone/>
            </a:pPr>
            <a:endParaRPr lang="en-GB" b="1" dirty="0"/>
          </a:p>
          <a:p>
            <a:pPr marL="0" indent="0">
              <a:buNone/>
            </a:pPr>
            <a:r>
              <a:rPr lang="en-GB" b="1" dirty="0"/>
              <a:t>CONFIRMED SPEAKERS</a:t>
            </a:r>
          </a:p>
          <a:p>
            <a:pPr marL="0" indent="0">
              <a:buNone/>
            </a:pPr>
            <a:r>
              <a:rPr lang="en-GB" b="1" dirty="0" err="1"/>
              <a:t>Dr.</a:t>
            </a:r>
            <a:r>
              <a:rPr lang="en-GB" b="1" dirty="0"/>
              <a:t> </a:t>
            </a:r>
            <a:r>
              <a:rPr lang="en-GB" b="1" dirty="0" err="1"/>
              <a:t>Gurnam</a:t>
            </a:r>
            <a:r>
              <a:rPr lang="en-GB" b="1" dirty="0"/>
              <a:t> Singh ‘From intelligence to wisdom: the need of age’ - Associate Professor of Equity, Office of Teaching and Learning, Coventry University </a:t>
            </a:r>
          </a:p>
          <a:p>
            <a:pPr marL="0" indent="0">
              <a:buNone/>
            </a:pPr>
            <a:r>
              <a:rPr lang="en-GB" b="1" dirty="0"/>
              <a:t>Professor Avtar </a:t>
            </a:r>
            <a:r>
              <a:rPr lang="en-GB" b="1" dirty="0" err="1"/>
              <a:t>Matharu</a:t>
            </a:r>
            <a:r>
              <a:rPr lang="en-GB" b="1" dirty="0"/>
              <a:t> ‘Decolonisation of research project with postgraduate students’ - Director of Green Chemistry Centre, University of York</a:t>
            </a:r>
          </a:p>
          <a:p>
            <a:pPr marL="0" indent="0">
              <a:buNone/>
            </a:pPr>
            <a:r>
              <a:rPr lang="en-GB" b="1" dirty="0"/>
              <a:t>Tony Cotton ‘Social Justice, Anti-racism or decolonising the curriculum. A reflection through 3 mathematical activities’ - Associate Professor, Social Justice in education, University of Nottingham, Editor - Mathematics Teaching and author of Understanding and Teaching Primary Mathematics. </a:t>
            </a:r>
          </a:p>
          <a:p>
            <a:pPr marL="0" indent="0">
              <a:buNone/>
            </a:pPr>
            <a:r>
              <a:rPr lang="en-GB" b="1" dirty="0" err="1"/>
              <a:t>Dr.</a:t>
            </a:r>
            <a:r>
              <a:rPr lang="en-GB" b="1" dirty="0"/>
              <a:t> </a:t>
            </a:r>
            <a:r>
              <a:rPr lang="en-GB" b="1" dirty="0" err="1"/>
              <a:t>Ipek</a:t>
            </a:r>
            <a:r>
              <a:rPr lang="en-GB" b="1" dirty="0"/>
              <a:t> Demir ‘Decolonising Research and Teaching: We want epistemic justice, not just diversity managerialism - Associate Professor, Director Centre for Ethnicity and Racism Studies, University of Leeds </a:t>
            </a:r>
          </a:p>
          <a:p>
            <a:pPr marL="0" indent="0">
              <a:buNone/>
            </a:pPr>
            <a:r>
              <a:rPr lang="en-GB" b="1" dirty="0"/>
              <a:t>Ashish </a:t>
            </a:r>
            <a:r>
              <a:rPr lang="en-GB" b="1" dirty="0" err="1"/>
              <a:t>Kundi</a:t>
            </a:r>
            <a:r>
              <a:rPr lang="en-GB" b="1" dirty="0"/>
              <a:t> ‘Teacher consciousness’ - Bridlington High school </a:t>
            </a:r>
          </a:p>
          <a:p>
            <a:pPr marL="0" indent="0">
              <a:buNone/>
            </a:pPr>
            <a:r>
              <a:rPr lang="en-GB" b="1" dirty="0"/>
              <a:t>Maxine Squire Assistant Director of Education and Skills, City of York Council </a:t>
            </a:r>
          </a:p>
          <a:p>
            <a:pPr marL="0" indent="0">
              <a:buNone/>
            </a:pPr>
            <a:r>
              <a:rPr lang="en-GB" b="1" dirty="0"/>
              <a:t>Jake </a:t>
            </a:r>
            <a:r>
              <a:rPr lang="en-GB" b="1" dirty="0" err="1"/>
              <a:t>Furby</a:t>
            </a:r>
            <a:r>
              <a:rPr lang="en-GB" b="1" dirty="0"/>
              <a:t> and </a:t>
            </a:r>
            <a:r>
              <a:rPr lang="en-GB" b="1" dirty="0" err="1"/>
              <a:t>Haddy</a:t>
            </a:r>
            <a:r>
              <a:rPr lang="en-GB" b="1" dirty="0"/>
              <a:t> </a:t>
            </a:r>
            <a:r>
              <a:rPr lang="en-GB" b="1" dirty="0" err="1"/>
              <a:t>Njie</a:t>
            </a:r>
            <a:r>
              <a:rPr lang="en-GB" b="1" dirty="0"/>
              <a:t> - Speak Up Diversity </a:t>
            </a:r>
          </a:p>
          <a:p>
            <a:pPr marL="0" indent="0">
              <a:buNone/>
            </a:pPr>
            <a:r>
              <a:rPr lang="en-GB" b="1" dirty="0"/>
              <a:t>Mary </a:t>
            </a:r>
            <a:r>
              <a:rPr lang="en-GB" b="1" dirty="0" err="1"/>
              <a:t>Owoo</a:t>
            </a:r>
            <a:r>
              <a:rPr lang="en-GB" b="1" dirty="0"/>
              <a:t> and Jess Hart – IVE Leeds Heritage Corner</a:t>
            </a:r>
          </a:p>
        </p:txBody>
      </p:sp>
    </p:spTree>
    <p:extLst>
      <p:ext uri="{BB962C8B-B14F-4D97-AF65-F5344CB8AC3E}">
        <p14:creationId xmlns:p14="http://schemas.microsoft.com/office/powerpoint/2010/main" val="1451641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0A8668-1C7A-4EB0-A713-C90CB1C56648}"/>
              </a:ext>
            </a:extLst>
          </p:cNvPr>
          <p:cNvSpPr>
            <a:spLocks noGrp="1"/>
          </p:cNvSpPr>
          <p:nvPr>
            <p:ph type="title"/>
          </p:nvPr>
        </p:nvSpPr>
        <p:spPr>
          <a:xfrm>
            <a:off x="5069940" y="1"/>
            <a:ext cx="6172200" cy="1272988"/>
          </a:xfrm>
        </p:spPr>
        <p:txBody>
          <a:bodyPr>
            <a:normAutofit/>
          </a:bodyPr>
          <a:lstStyle/>
          <a:p>
            <a:r>
              <a:rPr lang="en-GB" sz="3400" b="1" dirty="0"/>
              <a:t>Recommended reading to learn about anti-racism</a:t>
            </a:r>
          </a:p>
        </p:txBody>
      </p:sp>
      <p:pic>
        <p:nvPicPr>
          <p:cNvPr id="4" name="Picture 4" descr="Text, whiteboard&#10;&#10;Description automatically generated">
            <a:extLst>
              <a:ext uri="{FF2B5EF4-FFF2-40B4-BE49-F238E27FC236}">
                <a16:creationId xmlns:a16="http://schemas.microsoft.com/office/drawing/2014/main" xmlns="" id="{212E78A5-2945-466F-B7C0-E2630DA73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87" r="24772"/>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B5993F56-DC0D-46BC-A345-36DD3173CEAD}"/>
              </a:ext>
            </a:extLst>
          </p:cNvPr>
          <p:cNvSpPr>
            <a:spLocks noGrp="1"/>
          </p:cNvSpPr>
          <p:nvPr>
            <p:ph idx="1"/>
          </p:nvPr>
        </p:nvSpPr>
        <p:spPr>
          <a:xfrm>
            <a:off x="4639733" y="1066800"/>
            <a:ext cx="7399867" cy="5673365"/>
          </a:xfrm>
        </p:spPr>
        <p:txBody>
          <a:bodyPr>
            <a:noAutofit/>
          </a:bodyPr>
          <a:lstStyle/>
          <a:p>
            <a:r>
              <a:rPr lang="en-GB" sz="1800" dirty="0" err="1"/>
              <a:t>Americanah</a:t>
            </a:r>
            <a:r>
              <a:rPr lang="en-GB" sz="1800" dirty="0"/>
              <a:t> by Chimamanda Ngozi Adichie</a:t>
            </a:r>
          </a:p>
          <a:p>
            <a:r>
              <a:rPr lang="en-GB" sz="1800" dirty="0"/>
              <a:t>Barracoon: The Story of The Last Slave by Zora Neale Hurston </a:t>
            </a:r>
          </a:p>
          <a:p>
            <a:r>
              <a:rPr lang="en-GB" sz="1800" dirty="0"/>
              <a:t>Beloved by Toni Morrison</a:t>
            </a:r>
          </a:p>
          <a:p>
            <a:r>
              <a:rPr lang="en-GB" sz="1800" dirty="0"/>
              <a:t>Biased by Dr Jennifer Eberhardt </a:t>
            </a:r>
          </a:p>
          <a:p>
            <a:r>
              <a:rPr lang="en-GB" sz="1800" dirty="0"/>
              <a:t>Diversify by June Sarpong </a:t>
            </a:r>
          </a:p>
          <a:p>
            <a:r>
              <a:rPr lang="en-GB" sz="1800" dirty="0"/>
              <a:t>Don't Touch My Hair by Emma </a:t>
            </a:r>
            <a:r>
              <a:rPr lang="en-GB" sz="1800" dirty="0" err="1"/>
              <a:t>Dabiri</a:t>
            </a:r>
            <a:endParaRPr lang="en-GB" sz="1800" dirty="0"/>
          </a:p>
          <a:p>
            <a:r>
              <a:rPr lang="en-GB" sz="1800" dirty="0"/>
              <a:t>Freedom Is A Constant Struggle by Angela Davis </a:t>
            </a:r>
          </a:p>
          <a:p>
            <a:r>
              <a:rPr lang="en-GB" sz="1800" dirty="0"/>
              <a:t>Girl, Woman, Other by Bernardine </a:t>
            </a:r>
            <a:r>
              <a:rPr lang="en-GB" sz="1800" dirty="0" err="1"/>
              <a:t>Evaristo</a:t>
            </a:r>
            <a:r>
              <a:rPr lang="en-GB" sz="1800" dirty="0"/>
              <a:t> </a:t>
            </a:r>
          </a:p>
          <a:p>
            <a:r>
              <a:rPr lang="en-GB" sz="1800" dirty="0"/>
              <a:t>Hood Feminism by Mikki Kendall</a:t>
            </a:r>
          </a:p>
          <a:p>
            <a:r>
              <a:rPr lang="en-GB" sz="1800" dirty="0"/>
              <a:t>How to Argue with a Racist by Adam Rutherford</a:t>
            </a:r>
          </a:p>
          <a:p>
            <a:r>
              <a:rPr lang="en-GB" sz="1800" dirty="0"/>
              <a:t>How to Be an Anti-Racist by </a:t>
            </a:r>
            <a:r>
              <a:rPr lang="en-GB" sz="1800" dirty="0" err="1"/>
              <a:t>Ibram</a:t>
            </a:r>
            <a:r>
              <a:rPr lang="en-GB" sz="1800" dirty="0"/>
              <a:t> X. </a:t>
            </a:r>
            <a:r>
              <a:rPr lang="en-GB" sz="1800" dirty="0" err="1"/>
              <a:t>Kendi</a:t>
            </a:r>
            <a:r>
              <a:rPr lang="en-GB" sz="1800" dirty="0"/>
              <a:t> </a:t>
            </a:r>
          </a:p>
          <a:p>
            <a:r>
              <a:rPr lang="en-GB" sz="1800" dirty="0"/>
              <a:t>I Am Not Your Baby Mother by Candice Brathwaite </a:t>
            </a:r>
          </a:p>
          <a:p>
            <a:r>
              <a:rPr lang="en-GB" sz="1800" dirty="0"/>
              <a:t>Inglorious Empire: What the British Did to India by Shashi Tharoor</a:t>
            </a:r>
          </a:p>
        </p:txBody>
      </p:sp>
    </p:spTree>
    <p:extLst>
      <p:ext uri="{BB962C8B-B14F-4D97-AF65-F5344CB8AC3E}">
        <p14:creationId xmlns:p14="http://schemas.microsoft.com/office/powerpoint/2010/main" val="225306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3685-A38D-45BC-9C5E-F0F0BADBB522}"/>
              </a:ext>
            </a:extLst>
          </p:cNvPr>
          <p:cNvSpPr>
            <a:spLocks noGrp="1"/>
          </p:cNvSpPr>
          <p:nvPr>
            <p:ph type="title"/>
          </p:nvPr>
        </p:nvSpPr>
        <p:spPr>
          <a:xfrm>
            <a:off x="668518" y="129455"/>
            <a:ext cx="6254496" cy="1171444"/>
          </a:xfrm>
        </p:spPr>
        <p:txBody>
          <a:bodyPr>
            <a:normAutofit/>
          </a:bodyPr>
          <a:lstStyle/>
          <a:p>
            <a:r>
              <a:rPr lang="en-GB" b="1" dirty="0"/>
              <a:t>…continued…</a:t>
            </a:r>
          </a:p>
        </p:txBody>
      </p:sp>
      <p:sp>
        <p:nvSpPr>
          <p:cNvPr id="3" name="Content Placeholder 2">
            <a:extLst>
              <a:ext uri="{FF2B5EF4-FFF2-40B4-BE49-F238E27FC236}">
                <a16:creationId xmlns:a16="http://schemas.microsoft.com/office/drawing/2014/main" xmlns="" id="{39D24B6B-DB73-4B20-8AD1-93A07823A578}"/>
              </a:ext>
            </a:extLst>
          </p:cNvPr>
          <p:cNvSpPr>
            <a:spLocks noGrp="1"/>
          </p:cNvSpPr>
          <p:nvPr>
            <p:ph idx="1"/>
          </p:nvPr>
        </p:nvSpPr>
        <p:spPr>
          <a:xfrm>
            <a:off x="412375" y="1066801"/>
            <a:ext cx="7073153" cy="5334000"/>
          </a:xfrm>
        </p:spPr>
        <p:txBody>
          <a:bodyPr>
            <a:normAutofit lnSpcReduction="10000"/>
          </a:bodyPr>
          <a:lstStyle/>
          <a:p>
            <a:pPr marL="0" indent="0">
              <a:buNone/>
            </a:pPr>
            <a:r>
              <a:rPr lang="en-GB" sz="1200" dirty="0"/>
              <a:t>Me and White Supremacy by Layla F. Saad </a:t>
            </a:r>
          </a:p>
          <a:p>
            <a:pPr marL="0" indent="0">
              <a:buNone/>
            </a:pPr>
            <a:r>
              <a:rPr lang="en-GB" sz="1200" dirty="0"/>
              <a:t>More than Enough by Elaine </a:t>
            </a:r>
            <a:r>
              <a:rPr lang="en-GB" sz="1200" dirty="0" err="1"/>
              <a:t>Welteroth</a:t>
            </a:r>
            <a:endParaRPr lang="en-GB" sz="1200" dirty="0"/>
          </a:p>
          <a:p>
            <a:pPr marL="0" indent="0">
              <a:buNone/>
            </a:pPr>
            <a:r>
              <a:rPr lang="en-GB" sz="1200" dirty="0"/>
              <a:t>Overcoming Everyday Racism by Susan Cousins</a:t>
            </a:r>
          </a:p>
          <a:p>
            <a:pPr marL="0" indent="0">
              <a:buNone/>
            </a:pPr>
            <a:r>
              <a:rPr lang="en-GB" sz="1200" dirty="0"/>
              <a:t>Queenie by Candice Carty-Williams</a:t>
            </a:r>
          </a:p>
          <a:p>
            <a:pPr marL="0" indent="0">
              <a:buNone/>
            </a:pPr>
            <a:r>
              <a:rPr lang="en-GB" sz="1200" dirty="0"/>
              <a:t>Race Talk and the Conspiracy of Silence by </a:t>
            </a:r>
            <a:r>
              <a:rPr lang="en-GB" sz="1200" dirty="0" err="1"/>
              <a:t>Derald</a:t>
            </a:r>
            <a:r>
              <a:rPr lang="en-GB" sz="1200" dirty="0"/>
              <a:t> Wing Sue</a:t>
            </a:r>
          </a:p>
          <a:p>
            <a:pPr marL="0" indent="0">
              <a:buNone/>
            </a:pPr>
            <a:r>
              <a:rPr lang="en-GB" sz="1200" dirty="0"/>
              <a:t>Seeing Race Again by </a:t>
            </a:r>
            <a:r>
              <a:rPr lang="en-GB" sz="1200" dirty="0" err="1"/>
              <a:t>Kimberlé</a:t>
            </a:r>
            <a:r>
              <a:rPr lang="en-GB" sz="1200" dirty="0"/>
              <a:t> Williams Crenshaw et al. </a:t>
            </a:r>
          </a:p>
          <a:p>
            <a:pPr marL="0" indent="0">
              <a:buNone/>
            </a:pPr>
            <a:r>
              <a:rPr lang="en-GB" sz="1200" dirty="0"/>
              <a:t>Slay in Your Lane by Yomi Adegoke and Elizabeth </a:t>
            </a:r>
            <a:r>
              <a:rPr lang="en-GB" sz="1200" dirty="0" err="1"/>
              <a:t>Uviebinené</a:t>
            </a:r>
            <a:endParaRPr lang="en-GB" sz="1200" dirty="0"/>
          </a:p>
          <a:p>
            <a:pPr marL="0" indent="0">
              <a:buNone/>
            </a:pPr>
            <a:r>
              <a:rPr lang="en-GB" sz="1200" dirty="0"/>
              <a:t>So You Want To Talk About Race by </a:t>
            </a:r>
            <a:r>
              <a:rPr lang="en-GB" sz="1200" dirty="0" err="1"/>
              <a:t>Ijeoma</a:t>
            </a:r>
            <a:r>
              <a:rPr lang="en-GB" sz="1200" dirty="0"/>
              <a:t> Oluo </a:t>
            </a:r>
          </a:p>
          <a:p>
            <a:pPr marL="0" indent="0">
              <a:buNone/>
            </a:pPr>
            <a:r>
              <a:rPr lang="en-GB" sz="1200" dirty="0"/>
              <a:t>Such a Fun Age by Kiley Reid </a:t>
            </a:r>
          </a:p>
          <a:p>
            <a:pPr marL="0" indent="0">
              <a:buNone/>
            </a:pPr>
            <a:r>
              <a:rPr lang="en-GB" sz="1200" dirty="0"/>
              <a:t>Superior: The Return of Race Science by Angela Saini</a:t>
            </a:r>
          </a:p>
          <a:p>
            <a:pPr marL="0" indent="0">
              <a:buNone/>
            </a:pPr>
            <a:r>
              <a:rPr lang="en-GB" sz="1200" dirty="0"/>
              <a:t>The Good Immigrant by Nikesh Shukla</a:t>
            </a:r>
          </a:p>
          <a:p>
            <a:pPr marL="0" indent="0">
              <a:buNone/>
            </a:pPr>
            <a:r>
              <a:rPr lang="en-GB" sz="1200" dirty="0"/>
              <a:t>The New Jim Crow: Mass Incarceration in The Age of </a:t>
            </a:r>
            <a:r>
              <a:rPr lang="en-GB" sz="1200" dirty="0" err="1"/>
              <a:t>Colorblindness</a:t>
            </a:r>
            <a:r>
              <a:rPr lang="en-GB" sz="1200" dirty="0"/>
              <a:t> by Michelle Alexander </a:t>
            </a:r>
          </a:p>
          <a:p>
            <a:pPr marL="0" indent="0">
              <a:buNone/>
            </a:pPr>
            <a:r>
              <a:rPr lang="en-GB" sz="1200" dirty="0"/>
              <a:t>Think Like a White Man by Boule </a:t>
            </a:r>
            <a:r>
              <a:rPr lang="en-GB" sz="1200" dirty="0" err="1"/>
              <a:t>Whytelaw</a:t>
            </a:r>
            <a:r>
              <a:rPr lang="en-GB" sz="1200" dirty="0"/>
              <a:t> and </a:t>
            </a:r>
            <a:r>
              <a:rPr lang="en-GB" sz="1200" dirty="0" err="1"/>
              <a:t>Nels</a:t>
            </a:r>
            <a:r>
              <a:rPr lang="en-GB" sz="1200" dirty="0"/>
              <a:t> Abbey </a:t>
            </a:r>
          </a:p>
          <a:p>
            <a:pPr marL="0" indent="0">
              <a:buNone/>
            </a:pPr>
            <a:r>
              <a:rPr lang="en-GB" sz="1200" dirty="0"/>
              <a:t>What Does It Mean to Be White? Developing White Racial Literacy by Robin </a:t>
            </a:r>
            <a:r>
              <a:rPr lang="en-GB" sz="1200" dirty="0" err="1"/>
              <a:t>DiAngelo</a:t>
            </a:r>
            <a:r>
              <a:rPr lang="en-GB" sz="1200" dirty="0"/>
              <a:t> </a:t>
            </a:r>
          </a:p>
          <a:p>
            <a:pPr marL="0" indent="0">
              <a:buNone/>
            </a:pPr>
            <a:r>
              <a:rPr lang="en-GB" sz="1200" dirty="0"/>
              <a:t>When They Call You A Terrorist by Patrisse Khan-</a:t>
            </a:r>
            <a:r>
              <a:rPr lang="en-GB" sz="1200" dirty="0" err="1"/>
              <a:t>Cullors</a:t>
            </a:r>
            <a:r>
              <a:rPr lang="en-GB" sz="1200" dirty="0"/>
              <a:t> and Asha Bandele</a:t>
            </a:r>
          </a:p>
          <a:p>
            <a:pPr marL="0" indent="0">
              <a:buNone/>
            </a:pPr>
            <a:r>
              <a:rPr lang="en-GB" sz="1200" dirty="0"/>
              <a:t>White Privilege by </a:t>
            </a:r>
            <a:r>
              <a:rPr lang="en-GB" sz="1200" dirty="0" err="1"/>
              <a:t>Kalwant</a:t>
            </a:r>
            <a:r>
              <a:rPr lang="en-GB" sz="1200" dirty="0"/>
              <a:t> Bhopal </a:t>
            </a:r>
          </a:p>
          <a:p>
            <a:pPr marL="0" indent="0">
              <a:buNone/>
            </a:pPr>
            <a:r>
              <a:rPr lang="en-GB" sz="1200" dirty="0"/>
              <a:t>Why I’m No Longer Talking to White People About Race by Reni Eddo-Lodge </a:t>
            </a:r>
          </a:p>
          <a:p>
            <a:pPr marL="0" indent="0">
              <a:buNone/>
            </a:pPr>
            <a:r>
              <a:rPr lang="en-GB" sz="1200" dirty="0"/>
              <a:t>Your Silence Will Not Protect You by Audre Lorde</a:t>
            </a:r>
          </a:p>
          <a:p>
            <a:pPr marL="0" indent="0">
              <a:buNone/>
            </a:pPr>
            <a:endParaRPr lang="en-GB" sz="600" dirty="0"/>
          </a:p>
        </p:txBody>
      </p:sp>
      <p:pic>
        <p:nvPicPr>
          <p:cNvPr id="11266" name="Picture 2">
            <a:extLst>
              <a:ext uri="{FF2B5EF4-FFF2-40B4-BE49-F238E27FC236}">
                <a16:creationId xmlns:a16="http://schemas.microsoft.com/office/drawing/2014/main" xmlns="" id="{8A4B7CA4-F269-4167-B5DC-6FB701A8D9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94"/>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25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7CF3CE-F780-4975-A4EA-E3CCAD84C340}"/>
              </a:ext>
            </a:extLst>
          </p:cNvPr>
          <p:cNvSpPr>
            <a:spLocks noGrp="1"/>
          </p:cNvSpPr>
          <p:nvPr>
            <p:ph type="title"/>
          </p:nvPr>
        </p:nvSpPr>
        <p:spPr>
          <a:xfrm>
            <a:off x="838200" y="365125"/>
            <a:ext cx="10515600" cy="1325563"/>
          </a:xfrm>
        </p:spPr>
        <p:txBody>
          <a:bodyPr>
            <a:normAutofit/>
          </a:bodyPr>
          <a:lstStyle/>
          <a:p>
            <a:r>
              <a:rPr lang="en-GB" sz="4800" b="1"/>
              <a:t>More resources and references</a:t>
            </a:r>
          </a:p>
        </p:txBody>
      </p:sp>
      <p:pic>
        <p:nvPicPr>
          <p:cNvPr id="6146" name="Picture 2" descr="A girl holds up a sign at a hotel window overlooking the Cop26 venue">
            <a:extLst>
              <a:ext uri="{FF2B5EF4-FFF2-40B4-BE49-F238E27FC236}">
                <a16:creationId xmlns:a16="http://schemas.microsoft.com/office/drawing/2014/main" xmlns="" id="{A699A0EA-1C37-46A1-BAAC-5EBF2C054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21" r="11320" b="-2"/>
          <a:stretch/>
        </p:blipFill>
        <p:spPr bwMode="auto">
          <a:xfrm>
            <a:off x="101504" y="1904282"/>
            <a:ext cx="3202136" cy="405406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D1ED65E7-99DB-45C7-9855-26887688F612}"/>
              </a:ext>
            </a:extLst>
          </p:cNvPr>
          <p:cNvSpPr>
            <a:spLocks noGrp="1"/>
          </p:cNvSpPr>
          <p:nvPr>
            <p:ph idx="1"/>
          </p:nvPr>
        </p:nvSpPr>
        <p:spPr>
          <a:xfrm>
            <a:off x="3431457" y="1396181"/>
            <a:ext cx="8337755" cy="4945626"/>
          </a:xfrm>
        </p:spPr>
        <p:txBody>
          <a:bodyPr>
            <a:normAutofit fontScale="92500" lnSpcReduction="20000"/>
          </a:bodyPr>
          <a:lstStyle/>
          <a:p>
            <a:pPr marL="0" indent="0">
              <a:buNone/>
            </a:pPr>
            <a:r>
              <a:rPr lang="en-GB" sz="1200" dirty="0"/>
              <a:t>BBC Sounds: Indigenous in Brazil say palm oil pesticides making them sick</a:t>
            </a:r>
          </a:p>
          <a:p>
            <a:pPr marL="0" indent="0">
              <a:buNone/>
            </a:pPr>
            <a:r>
              <a:rPr lang="en-GB" sz="1200" dirty="0"/>
              <a:t>Carbon Targets: </a:t>
            </a:r>
            <a:r>
              <a:rPr lang="en-GB" sz="1200" dirty="0">
                <a:hlinkClick r:id="rId4"/>
              </a:rPr>
              <a:t>https://www.carbontargets.uk/</a:t>
            </a:r>
            <a:endParaRPr lang="en-GB" sz="1200" dirty="0"/>
          </a:p>
          <a:p>
            <a:pPr marL="0" indent="0">
              <a:buNone/>
            </a:pPr>
            <a:r>
              <a:rPr lang="en-GB" sz="1200" dirty="0"/>
              <a:t>CLIMATE LEARNING UCU - </a:t>
            </a:r>
            <a:r>
              <a:rPr lang="en-GB" sz="1200" dirty="0">
                <a:hlinkClick r:id="rId5"/>
              </a:rPr>
              <a:t>https://ctlw.web.ucu.org.uk/</a:t>
            </a:r>
            <a:endParaRPr lang="en-GB" sz="1200" dirty="0"/>
          </a:p>
          <a:p>
            <a:pPr marL="0" indent="0">
              <a:buNone/>
            </a:pPr>
            <a:r>
              <a:rPr lang="en-GB" sz="1200" dirty="0"/>
              <a:t>Deer, M. (2020) Promoting Equality and Diversity in the Classroom [online]. </a:t>
            </a:r>
            <a:r>
              <a:rPr lang="en-GB" sz="1200" dirty="0">
                <a:hlinkClick r:id="rId6"/>
              </a:rPr>
              <a:t>https://cpdonline.co.uk/knowledge-base/safeguarding/promoting-equality-and-diversity-in-the-classroom/</a:t>
            </a:r>
            <a:endParaRPr lang="en-GB" sz="1200" dirty="0"/>
          </a:p>
          <a:p>
            <a:pPr marL="0" indent="0">
              <a:buNone/>
            </a:pPr>
            <a:r>
              <a:rPr lang="en-GB" sz="1200" dirty="0"/>
              <a:t>Education international– Teach for the Planet: </a:t>
            </a:r>
            <a:r>
              <a:rPr lang="en-GB" sz="1200" dirty="0">
                <a:hlinkClick r:id="rId7"/>
              </a:rPr>
              <a:t>https://www.teach4theplanet.org/</a:t>
            </a:r>
            <a:endParaRPr lang="en-GB" sz="1200" dirty="0"/>
          </a:p>
          <a:p>
            <a:pPr marL="0" indent="0">
              <a:buNone/>
            </a:pPr>
            <a:r>
              <a:rPr lang="en-GB" sz="1200" dirty="0"/>
              <a:t>ESD Changemakers - </a:t>
            </a:r>
            <a:r>
              <a:rPr lang="en-GB" sz="1200" dirty="0">
                <a:hlinkClick r:id="rId8"/>
              </a:rPr>
              <a:t>https://www.sos-uk.org/project/education-for-sustainable-development-changemakers</a:t>
            </a:r>
            <a:endParaRPr lang="en-GB" sz="1200" dirty="0"/>
          </a:p>
          <a:p>
            <a:pPr marL="0" indent="0">
              <a:buNone/>
            </a:pPr>
            <a:r>
              <a:rPr lang="en-GB" sz="1200" dirty="0"/>
              <a:t>Kumar, S. and </a:t>
            </a:r>
            <a:r>
              <a:rPr lang="en-GB" sz="1200" dirty="0" err="1"/>
              <a:t>Cenkl</a:t>
            </a:r>
            <a:r>
              <a:rPr lang="en-GB" sz="1200" dirty="0"/>
              <a:t>, P. (2021) Transformative learning</a:t>
            </a:r>
          </a:p>
          <a:p>
            <a:pPr marL="0" indent="0">
              <a:buNone/>
            </a:pPr>
            <a:r>
              <a:rPr lang="en-GB" sz="1200" dirty="0"/>
              <a:t>Invest for Change, a campaign for university money to act in the interest of students, not against them</a:t>
            </a:r>
          </a:p>
          <a:p>
            <a:pPr marL="0" indent="0">
              <a:buNone/>
            </a:pPr>
            <a:r>
              <a:rPr lang="en-GB" sz="1200" dirty="0"/>
              <a:t>Merriam-Webster (2009) Definition of DIVERSITY [online]. </a:t>
            </a:r>
            <a:r>
              <a:rPr lang="en-GB" sz="1200" dirty="0">
                <a:hlinkClick r:id="rId9"/>
              </a:rPr>
              <a:t>https://www.merriam-webster.com/dictionary/diversity</a:t>
            </a:r>
            <a:endParaRPr lang="en-GB" sz="1200" dirty="0"/>
          </a:p>
          <a:p>
            <a:pPr marL="0" indent="0">
              <a:buNone/>
            </a:pPr>
            <a:r>
              <a:rPr lang="en-GB" sz="1200" dirty="0"/>
              <a:t>NUS Decolonise library: </a:t>
            </a:r>
            <a:r>
              <a:rPr lang="en-GB" sz="1200" dirty="0">
                <a:hlinkClick r:id="rId10"/>
              </a:rPr>
              <a:t>https://www.nus.org.uk/campaigns/decolonise-education/mixed-media-library</a:t>
            </a:r>
            <a:endParaRPr lang="en-GB" sz="1200" dirty="0"/>
          </a:p>
          <a:p>
            <a:pPr marL="0" indent="0">
              <a:buNone/>
            </a:pPr>
            <a:r>
              <a:rPr lang="en-GB" sz="1200" dirty="0"/>
              <a:t>Racism and Climate (In)Justice | Heinrich </a:t>
            </a:r>
            <a:r>
              <a:rPr lang="en-GB" sz="1200" dirty="0" err="1"/>
              <a:t>Böll</a:t>
            </a:r>
            <a:r>
              <a:rPr lang="en-GB" sz="1200" dirty="0"/>
              <a:t> Stiftung | Washington, DC Office - USA, Canada, Global Dialogue</a:t>
            </a:r>
          </a:p>
          <a:p>
            <a:pPr marL="0" indent="0">
              <a:buNone/>
            </a:pPr>
            <a:r>
              <a:rPr lang="en-GB" sz="1200" dirty="0"/>
              <a:t>TED talk, </a:t>
            </a:r>
            <a:r>
              <a:rPr lang="en-GB" sz="1200" dirty="0" err="1"/>
              <a:t>Kimberlé</a:t>
            </a:r>
            <a:r>
              <a:rPr lang="en-GB" sz="1200" dirty="0"/>
              <a:t> Crenshaw, The urgency of intersectionality</a:t>
            </a:r>
          </a:p>
          <a:p>
            <a:pPr marL="0" indent="0">
              <a:buNone/>
            </a:pPr>
            <a:r>
              <a:rPr lang="en-GB" sz="1200" dirty="0"/>
              <a:t>The Headteacher (n.d.) Diversity in schools – How to diversify your curriculum | Attainment and Assessment. [online]. </a:t>
            </a:r>
            <a:r>
              <a:rPr lang="en-GB" sz="1200" dirty="0">
                <a:hlinkClick r:id="rId11"/>
              </a:rPr>
              <a:t>https://www.theheadteacher.com/attainment-and-assessment/teaching-practice/how-to-diversify-your-curriculum</a:t>
            </a:r>
            <a:endParaRPr lang="en-GB" sz="1200" dirty="0"/>
          </a:p>
          <a:p>
            <a:pPr marL="0" indent="0">
              <a:buNone/>
            </a:pPr>
            <a:r>
              <a:rPr lang="en-GB" sz="1200" dirty="0"/>
              <a:t>UCU Green New Deal</a:t>
            </a:r>
          </a:p>
          <a:p>
            <a:pPr marL="0" indent="0">
              <a:buNone/>
            </a:pPr>
            <a:r>
              <a:rPr lang="en-GB" sz="1200" dirty="0"/>
              <a:t>Urgency in climate change advocacy is backfiring, says Citizen Potawatomi Nation scientist</a:t>
            </a:r>
          </a:p>
          <a:p>
            <a:pPr marL="0" indent="0">
              <a:buNone/>
            </a:pPr>
            <a:r>
              <a:rPr lang="en-GB" sz="1200" dirty="0"/>
              <a:t>Why Using Afrofuturism in Environmental Education Excites Me</a:t>
            </a:r>
          </a:p>
          <a:p>
            <a:pPr marL="0" indent="0">
              <a:buNone/>
            </a:pPr>
            <a:r>
              <a:rPr lang="en-GB" sz="1200" dirty="0" err="1"/>
              <a:t>Yussuf</a:t>
            </a:r>
            <a:r>
              <a:rPr lang="en-GB" sz="1200" dirty="0"/>
              <a:t>, B. (2021). Diversity within the curriculum. </a:t>
            </a:r>
            <a:r>
              <a:rPr lang="en-GB" sz="1200" i="1" dirty="0"/>
              <a:t>Education in Science</a:t>
            </a:r>
            <a:r>
              <a:rPr lang="en-GB" sz="1200" dirty="0"/>
              <a:t>, p. 10. </a:t>
            </a:r>
          </a:p>
        </p:txBody>
      </p:sp>
    </p:spTree>
    <p:extLst>
      <p:ext uri="{BB962C8B-B14F-4D97-AF65-F5344CB8AC3E}">
        <p14:creationId xmlns:p14="http://schemas.microsoft.com/office/powerpoint/2010/main" val="2752942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E3C3A-B474-4BA2-87E2-0F38718AE2FF}"/>
              </a:ext>
            </a:extLst>
          </p:cNvPr>
          <p:cNvSpPr>
            <a:spLocks noGrp="1"/>
          </p:cNvSpPr>
          <p:nvPr>
            <p:ph type="title"/>
          </p:nvPr>
        </p:nvSpPr>
        <p:spPr>
          <a:xfrm>
            <a:off x="4639733" y="365124"/>
            <a:ext cx="6602407" cy="961652"/>
          </a:xfrm>
        </p:spPr>
        <p:txBody>
          <a:bodyPr>
            <a:normAutofit fontScale="90000"/>
          </a:bodyPr>
          <a:lstStyle/>
          <a:p>
            <a:r>
              <a:rPr lang="en-GB" b="1" dirty="0"/>
              <a:t>Females in </a:t>
            </a:r>
            <a:br>
              <a:rPr lang="en-GB" b="1" dirty="0"/>
            </a:br>
            <a:r>
              <a:rPr lang="en-GB" b="1" dirty="0"/>
              <a:t>maths and science</a:t>
            </a:r>
          </a:p>
        </p:txBody>
      </p:sp>
      <p:pic>
        <p:nvPicPr>
          <p:cNvPr id="10242" name="Picture 2" descr="A group of people posing for the camera&#10;&#10;Description automatically generated">
            <a:extLst>
              <a:ext uri="{FF2B5EF4-FFF2-40B4-BE49-F238E27FC236}">
                <a16:creationId xmlns:a16="http://schemas.microsoft.com/office/drawing/2014/main" xmlns="" id="{C810FE91-0812-49AD-89D9-BC8275644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47" r="7699"/>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2B801EC7-B552-4B50-96D4-CBD83FE6AEF2}"/>
              </a:ext>
            </a:extLst>
          </p:cNvPr>
          <p:cNvSpPr>
            <a:spLocks noGrp="1"/>
          </p:cNvSpPr>
          <p:nvPr>
            <p:ph idx="1"/>
          </p:nvPr>
        </p:nvSpPr>
        <p:spPr>
          <a:xfrm>
            <a:off x="4639733" y="1326776"/>
            <a:ext cx="7436003" cy="5375682"/>
          </a:xfrm>
        </p:spPr>
        <p:txBody>
          <a:bodyPr>
            <a:noAutofit/>
          </a:bodyPr>
          <a:lstStyle/>
          <a:p>
            <a:pPr marL="0" indent="0">
              <a:buNone/>
            </a:pPr>
            <a:endParaRPr lang="en-GB" sz="2400" dirty="0"/>
          </a:p>
          <a:p>
            <a:pPr marL="0" indent="0">
              <a:buNone/>
            </a:pPr>
            <a:r>
              <a:rPr lang="en-GB" sz="2000" dirty="0"/>
              <a:t>Toni </a:t>
            </a:r>
            <a:r>
              <a:rPr lang="en-GB" sz="2000" dirty="0" err="1"/>
              <a:t>Schmader</a:t>
            </a:r>
            <a:r>
              <a:rPr lang="en-GB" sz="2000" dirty="0"/>
              <a:t> from the University of British Columbia states:</a:t>
            </a:r>
          </a:p>
          <a:p>
            <a:pPr marL="0" indent="0">
              <a:buNone/>
            </a:pPr>
            <a:r>
              <a:rPr lang="en-GB" sz="2200" dirty="0"/>
              <a:t>‘Stereotypes reflect what people see in everyday life and can play an important role in constraining children’s beliefs of what they can/cannot do’. They might influence whether female students see a place for themselves in science, and whether they look to scientific careers at all (Yong, 2018</a:t>
            </a:r>
            <a:r>
              <a:rPr lang="en-GB" sz="2200" dirty="0" smtClean="0"/>
              <a:t>).</a:t>
            </a:r>
          </a:p>
          <a:p>
            <a:pPr marL="0" indent="0">
              <a:buNone/>
            </a:pPr>
            <a:endParaRPr lang="en-GB" sz="2000" dirty="0"/>
          </a:p>
          <a:p>
            <a:pPr marL="0" indent="0">
              <a:buNone/>
            </a:pPr>
            <a:r>
              <a:rPr lang="en-GB" sz="2200" dirty="0"/>
              <a:t>Diversity can be generally taken to mean ‘</a:t>
            </a:r>
            <a:r>
              <a:rPr lang="en-GB" sz="2200" b="1" dirty="0"/>
              <a:t>the inclusion of people of different races, cultures, etc</a:t>
            </a:r>
            <a:r>
              <a:rPr lang="en-GB" sz="2200" dirty="0"/>
              <a:t>’ (Merriam-Webster, 2009).</a:t>
            </a:r>
          </a:p>
        </p:txBody>
      </p:sp>
      <p:pic>
        <p:nvPicPr>
          <p:cNvPr id="5" name="Online Media 4" title="Hidden Figures | Official Trailer [HD] | 20th Century FOX">
            <a:hlinkClick r:id="" action="ppaction://media"/>
            <a:extLst>
              <a:ext uri="{FF2B5EF4-FFF2-40B4-BE49-F238E27FC236}">
                <a16:creationId xmlns:a16="http://schemas.microsoft.com/office/drawing/2014/main" xmlns="" id="{3603BECA-AE18-4E89-8AC1-96BA49AC4303}"/>
              </a:ext>
            </a:extLst>
          </p:cNvPr>
          <p:cNvPicPr>
            <a:picLocks noRot="1" noChangeAspect="1"/>
          </p:cNvPicPr>
          <p:nvPr>
            <a:videoFile r:link="rId1"/>
          </p:nvPr>
        </p:nvPicPr>
        <p:blipFill>
          <a:blip r:embed="rId4"/>
          <a:stretch>
            <a:fillRect/>
          </a:stretch>
        </p:blipFill>
        <p:spPr>
          <a:xfrm>
            <a:off x="9027459" y="128400"/>
            <a:ext cx="3048277" cy="1722277"/>
          </a:xfrm>
          <a:prstGeom prst="rect">
            <a:avLst/>
          </a:prstGeom>
        </p:spPr>
      </p:pic>
    </p:spTree>
    <p:extLst>
      <p:ext uri="{BB962C8B-B14F-4D97-AF65-F5344CB8AC3E}">
        <p14:creationId xmlns:p14="http://schemas.microsoft.com/office/powerpoint/2010/main" val="150556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EB0D06-1F68-435D-B509-7F4D8F93C59D}"/>
              </a:ext>
            </a:extLst>
          </p:cNvPr>
          <p:cNvSpPr>
            <a:spLocks noGrp="1"/>
          </p:cNvSpPr>
          <p:nvPr>
            <p:ph type="title"/>
          </p:nvPr>
        </p:nvSpPr>
        <p:spPr>
          <a:xfrm>
            <a:off x="313765" y="29598"/>
            <a:ext cx="8191679" cy="1481328"/>
          </a:xfrm>
        </p:spPr>
        <p:txBody>
          <a:bodyPr anchor="b">
            <a:normAutofit/>
          </a:bodyPr>
          <a:lstStyle/>
          <a:p>
            <a:r>
              <a:rPr lang="en-GB" sz="5400" b="1" dirty="0"/>
              <a:t>Consider…</a:t>
            </a:r>
          </a:p>
        </p:txBody>
      </p:sp>
      <p:sp>
        <p:nvSpPr>
          <p:cNvPr id="3" name="Content Placeholder 2">
            <a:extLst>
              <a:ext uri="{FF2B5EF4-FFF2-40B4-BE49-F238E27FC236}">
                <a16:creationId xmlns:a16="http://schemas.microsoft.com/office/drawing/2014/main" xmlns="" id="{59766A36-0F8D-4CCF-A36C-1553B2782B30}"/>
              </a:ext>
            </a:extLst>
          </p:cNvPr>
          <p:cNvSpPr>
            <a:spLocks noGrp="1"/>
          </p:cNvSpPr>
          <p:nvPr>
            <p:ph idx="1"/>
          </p:nvPr>
        </p:nvSpPr>
        <p:spPr>
          <a:xfrm>
            <a:off x="313764" y="2396042"/>
            <a:ext cx="11750145" cy="4202780"/>
          </a:xfrm>
        </p:spPr>
        <p:txBody>
          <a:bodyPr anchor="t">
            <a:noAutofit/>
          </a:bodyPr>
          <a:lstStyle/>
          <a:p>
            <a:pPr marL="0" indent="0">
              <a:buNone/>
            </a:pPr>
            <a:r>
              <a:rPr lang="en-GB" sz="1800" dirty="0">
                <a:hlinkClick r:id="rId2"/>
              </a:rPr>
              <a:t>https://www.youtube.com/watch?v=7JheC-_8I5A&amp;t=1s</a:t>
            </a:r>
            <a:endParaRPr lang="en-GB" sz="1800" dirty="0"/>
          </a:p>
          <a:p>
            <a:pPr marL="0" indent="0">
              <a:buNone/>
            </a:pPr>
            <a:r>
              <a:rPr lang="en-GB" sz="1800" dirty="0"/>
              <a:t>Diverse representation within text/videos/website links shared </a:t>
            </a:r>
          </a:p>
          <a:p>
            <a:pPr marL="0" indent="0">
              <a:buNone/>
            </a:pPr>
            <a:r>
              <a:rPr lang="en-GB" sz="1800" dirty="0"/>
              <a:t>Diverse role models as part of STEM initiatives in your school. </a:t>
            </a:r>
          </a:p>
          <a:p>
            <a:pPr marL="0" indent="0">
              <a:buNone/>
            </a:pPr>
            <a:r>
              <a:rPr lang="en-GB" sz="1800" dirty="0"/>
              <a:t>Scientific contributions from underrepresented groups highlighted all year round </a:t>
            </a:r>
            <a:r>
              <a:rPr lang="en-GB" sz="1800" b="1" dirty="0"/>
              <a:t>(as opposed to only during Black History Month):</a:t>
            </a:r>
          </a:p>
          <a:p>
            <a:pPr marL="0" indent="0">
              <a:buNone/>
            </a:pPr>
            <a:r>
              <a:rPr lang="en-GB" sz="1800" dirty="0">
                <a:hlinkClick r:id="rId3"/>
              </a:rPr>
              <a:t>https://royalsociety.org/blog/2021/10/grains-of-truth/</a:t>
            </a:r>
            <a:endParaRPr lang="en-GB" sz="1800" dirty="0"/>
          </a:p>
          <a:p>
            <a:pPr marL="0" indent="0">
              <a:buNone/>
            </a:pPr>
            <a:r>
              <a:rPr lang="en-GB" sz="1800" b="1" dirty="0"/>
              <a:t>It is essential that the aim is to create a ‘curriculum that embraces, celebrates, highlights and foregrounds diversity’ </a:t>
            </a:r>
          </a:p>
          <a:p>
            <a:pPr marL="0" indent="0">
              <a:buNone/>
            </a:pPr>
            <a:r>
              <a:rPr lang="en-GB" sz="1800" dirty="0"/>
              <a:t>(The Headteacher, n.d.)</a:t>
            </a:r>
          </a:p>
          <a:p>
            <a:pPr marL="0" indent="0">
              <a:buNone/>
            </a:pPr>
            <a:r>
              <a:rPr lang="en-GB" sz="1800" dirty="0">
                <a:hlinkClick r:id="rId4"/>
              </a:rPr>
              <a:t>Hundreds of schools in England sign up for anti-racist curriculum | Race in education | The Guardian</a:t>
            </a:r>
            <a:endParaRPr lang="en-GB" sz="1800" dirty="0"/>
          </a:p>
        </p:txBody>
      </p:sp>
      <p:pic>
        <p:nvPicPr>
          <p:cNvPr id="15366" name="Picture 6">
            <a:extLst>
              <a:ext uri="{FF2B5EF4-FFF2-40B4-BE49-F238E27FC236}">
                <a16:creationId xmlns:a16="http://schemas.microsoft.com/office/drawing/2014/main" xmlns="" id="{CE47EE06-BB7C-4A1C-812C-243289AE90C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09385" y="143436"/>
            <a:ext cx="5054525" cy="265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3B8C4B-6C57-4F1C-9E46-4831AF427535}"/>
              </a:ext>
            </a:extLst>
          </p:cNvPr>
          <p:cNvSpPr>
            <a:spLocks noGrp="1"/>
          </p:cNvSpPr>
          <p:nvPr>
            <p:ph type="title"/>
          </p:nvPr>
        </p:nvSpPr>
        <p:spPr>
          <a:xfrm>
            <a:off x="412376" y="188640"/>
            <a:ext cx="11618259" cy="1786210"/>
          </a:xfrm>
        </p:spPr>
        <p:style>
          <a:lnRef idx="3">
            <a:schemeClr val="lt1"/>
          </a:lnRef>
          <a:fillRef idx="1">
            <a:schemeClr val="accent4"/>
          </a:fillRef>
          <a:effectRef idx="1">
            <a:schemeClr val="accent4"/>
          </a:effectRef>
          <a:fontRef idx="minor">
            <a:schemeClr val="lt1"/>
          </a:fontRef>
        </p:style>
        <p:txBody>
          <a:bodyPr>
            <a:normAutofit/>
          </a:bodyPr>
          <a:lstStyle/>
          <a:p>
            <a:r>
              <a:rPr lang="en-US" dirty="0"/>
              <a:t>Patterns, sequences and structures in the world around us…</a:t>
            </a:r>
          </a:p>
        </p:txBody>
      </p:sp>
      <p:sp>
        <p:nvSpPr>
          <p:cNvPr id="4" name="TextBox 3">
            <a:extLst>
              <a:ext uri="{FF2B5EF4-FFF2-40B4-BE49-F238E27FC236}">
                <a16:creationId xmlns:a16="http://schemas.microsoft.com/office/drawing/2014/main" xmlns="" id="{E4398A96-DE36-4E96-BC05-F835E33DF3A8}"/>
              </a:ext>
            </a:extLst>
          </p:cNvPr>
          <p:cNvSpPr txBox="1"/>
          <p:nvPr/>
        </p:nvSpPr>
        <p:spPr>
          <a:xfrm>
            <a:off x="322729" y="2413339"/>
            <a:ext cx="11447930" cy="3785652"/>
          </a:xfrm>
          <a:prstGeom prst="rect">
            <a:avLst/>
          </a:prstGeom>
          <a:noFill/>
        </p:spPr>
        <p:txBody>
          <a:bodyPr wrap="square">
            <a:spAutoFit/>
          </a:bodyPr>
          <a:lstStyle/>
          <a:p>
            <a:r>
              <a:rPr lang="en-GB" sz="4000" dirty="0"/>
              <a:t>…in nature, in architecture and examples of patterns in the work of different artists, in textiles and cultural designs and for example, the golden ratio </a:t>
            </a:r>
            <a:r>
              <a:rPr lang="en-GB" sz="4000" dirty="0">
                <a:hlinkClick r:id="rId3"/>
              </a:rPr>
              <a:t>https://www.mathsisfun.com/numbers/golden-ratio.html</a:t>
            </a:r>
            <a:endParaRPr lang="en-GB" sz="4000" dirty="0">
              <a:cs typeface="Calibri"/>
              <a:hlinkClick r:id="rId3"/>
            </a:endParaRPr>
          </a:p>
        </p:txBody>
      </p:sp>
    </p:spTree>
    <p:extLst>
      <p:ext uri="{BB962C8B-B14F-4D97-AF65-F5344CB8AC3E}">
        <p14:creationId xmlns:p14="http://schemas.microsoft.com/office/powerpoint/2010/main" val="82117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1961FE-8C84-4BBE-96CC-3EB517F2C29A}"/>
              </a:ext>
            </a:extLst>
          </p:cNvPr>
          <p:cNvSpPr>
            <a:spLocks noGrp="1"/>
          </p:cNvSpPr>
          <p:nvPr>
            <p:ph type="title"/>
          </p:nvPr>
        </p:nvSpPr>
        <p:spPr>
          <a:xfrm>
            <a:off x="2148752" y="448254"/>
            <a:ext cx="7890527" cy="681145"/>
          </a:xfrm>
        </p:spPr>
        <p:txBody>
          <a:bodyPr>
            <a:normAutofit/>
          </a:bodyPr>
          <a:lstStyle/>
          <a:p>
            <a:r>
              <a:rPr lang="en-GB" b="1" dirty="0"/>
              <a:t>Patterns in nature</a:t>
            </a:r>
          </a:p>
        </p:txBody>
      </p:sp>
      <p:sp>
        <p:nvSpPr>
          <p:cNvPr id="3" name="Content Placeholder 2">
            <a:extLst>
              <a:ext uri="{FF2B5EF4-FFF2-40B4-BE49-F238E27FC236}">
                <a16:creationId xmlns:a16="http://schemas.microsoft.com/office/drawing/2014/main" xmlns="" id="{EDD0A8B1-6BAC-4107-B252-1F075D2F25A7}"/>
              </a:ext>
            </a:extLst>
          </p:cNvPr>
          <p:cNvSpPr>
            <a:spLocks noGrp="1"/>
          </p:cNvSpPr>
          <p:nvPr>
            <p:ph idx="1"/>
          </p:nvPr>
        </p:nvSpPr>
        <p:spPr>
          <a:xfrm>
            <a:off x="358588" y="1366577"/>
            <a:ext cx="6114505" cy="5144755"/>
          </a:xfrm>
        </p:spPr>
        <p:txBody>
          <a:bodyPr>
            <a:normAutofit/>
          </a:bodyPr>
          <a:lstStyle/>
          <a:p>
            <a:pPr marL="0" indent="0">
              <a:buNone/>
            </a:pPr>
            <a:r>
              <a:rPr lang="en-GB" sz="2400" dirty="0"/>
              <a:t>Fibonacci sequence: </a:t>
            </a:r>
            <a:r>
              <a:rPr lang="en-GB" sz="2400" b="1" dirty="0">
                <a:latin typeface="Arial" panose="020B0604020202020204" pitchFamily="34" charset="0"/>
              </a:rPr>
              <a:t>A tiling with squares whose side lengths are successive Fibonacci numbers: </a:t>
            </a:r>
            <a:br>
              <a:rPr lang="en-GB" sz="2400" b="1" dirty="0">
                <a:latin typeface="Arial" panose="020B0604020202020204" pitchFamily="34" charset="0"/>
              </a:rPr>
            </a:br>
            <a:r>
              <a:rPr lang="en-GB" sz="2400" b="1" dirty="0">
                <a:latin typeface="Arial" panose="020B0604020202020204" pitchFamily="34" charset="0"/>
              </a:rPr>
              <a:t>1, 1, 2, 3, 5, 8, 13 and 21.</a:t>
            </a:r>
            <a:endParaRPr lang="en-GB" sz="2400" dirty="0"/>
          </a:p>
          <a:p>
            <a:endParaRPr lang="en-GB" sz="1700" dirty="0"/>
          </a:p>
        </p:txBody>
      </p:sp>
      <p:pic>
        <p:nvPicPr>
          <p:cNvPr id="4" name="Picture 3">
            <a:extLst>
              <a:ext uri="{FF2B5EF4-FFF2-40B4-BE49-F238E27FC236}">
                <a16:creationId xmlns:a16="http://schemas.microsoft.com/office/drawing/2014/main" xmlns="" id="{A570D9F3-2880-4477-9537-9AB71DF99A03}"/>
              </a:ext>
            </a:extLst>
          </p:cNvPr>
          <p:cNvPicPr>
            <a:picLocks noChangeAspect="1"/>
          </p:cNvPicPr>
          <p:nvPr/>
        </p:nvPicPr>
        <p:blipFill>
          <a:blip r:embed="rId2"/>
          <a:stretch>
            <a:fillRect/>
          </a:stretch>
        </p:blipFill>
        <p:spPr>
          <a:xfrm>
            <a:off x="7596343" y="456501"/>
            <a:ext cx="4055934" cy="3254887"/>
          </a:xfrm>
          <a:prstGeom prst="rect">
            <a:avLst/>
          </a:prstGeom>
        </p:spPr>
      </p:pic>
      <p:pic>
        <p:nvPicPr>
          <p:cNvPr id="8" name="Picture 2">
            <a:extLst>
              <a:ext uri="{FF2B5EF4-FFF2-40B4-BE49-F238E27FC236}">
                <a16:creationId xmlns:a16="http://schemas.microsoft.com/office/drawing/2014/main" xmlns="" id="{6BCED94D-6F11-47B3-B541-62D0FFD79D2A}"/>
              </a:ext>
              <a:ext uri="{C183D7F6-B498-43B3-948B-1728B52AA6E4}">
                <adec:decorative xmlns:adec="http://schemas.microsoft.com/office/drawing/2017/decorative" xmlns=""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90" r="22854" b="2"/>
          <a:stretch/>
        </p:blipFill>
        <p:spPr bwMode="auto">
          <a:xfrm>
            <a:off x="3836894" y="2981098"/>
            <a:ext cx="3621742" cy="3428647"/>
          </a:xfrm>
          <a:prstGeom prst="rect">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8DC93BFD-7D19-4205-8E72-63A6D3E81ABD}"/>
              </a:ext>
            </a:extLst>
          </p:cNvPr>
          <p:cNvSpPr txBox="1"/>
          <p:nvPr/>
        </p:nvSpPr>
        <p:spPr>
          <a:xfrm>
            <a:off x="7682753" y="3938954"/>
            <a:ext cx="4378596" cy="2246769"/>
          </a:xfrm>
          <a:prstGeom prst="rect">
            <a:avLst/>
          </a:prstGeom>
          <a:noFill/>
        </p:spPr>
        <p:txBody>
          <a:bodyPr wrap="square">
            <a:spAutoFit/>
          </a:bodyPr>
          <a:lstStyle/>
          <a:p>
            <a:r>
              <a:rPr lang="en-GB" sz="2800" b="1" dirty="0">
                <a:latin typeface="Arial" panose="020B0604020202020204" pitchFamily="34" charset="0"/>
              </a:rPr>
              <a:t>Fibonacci numbers are named after the Italian mathematician Leonardo of Pisa, later known as </a:t>
            </a:r>
            <a:r>
              <a:rPr lang="en-GB" sz="2800" b="1" dirty="0">
                <a:latin typeface="Arial" panose="020B0604020202020204" pitchFamily="34" charset="0"/>
                <a:hlinkClick r:id="rId4" tooltip="Fibonacci">
                  <a:extLst>
                    <a:ext uri="{A12FA001-AC4F-418D-AE19-62706E023703}">
                      <ahyp:hlinkClr xmlns:ahyp="http://schemas.microsoft.com/office/drawing/2018/hyperlinkcolor" xmlns="" val="tx"/>
                    </a:ext>
                  </a:extLst>
                </a:hlinkClick>
              </a:rPr>
              <a:t>Fibonacci</a:t>
            </a:r>
            <a:r>
              <a:rPr lang="en-GB" sz="2800" b="1" dirty="0">
                <a:latin typeface="Arial" panose="020B0604020202020204" pitchFamily="34" charset="0"/>
              </a:rPr>
              <a:t>. </a:t>
            </a:r>
            <a:endParaRPr lang="en-GB" sz="2800" b="1" dirty="0"/>
          </a:p>
        </p:txBody>
      </p:sp>
    </p:spTree>
    <p:extLst>
      <p:ext uri="{BB962C8B-B14F-4D97-AF65-F5344CB8AC3E}">
        <p14:creationId xmlns:p14="http://schemas.microsoft.com/office/powerpoint/2010/main" val="200483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B3B76B-0F85-40C5-8C8D-64AE236A4C40}"/>
              </a:ext>
            </a:extLst>
          </p:cNvPr>
          <p:cNvSpPr>
            <a:spLocks noGrp="1"/>
          </p:cNvSpPr>
          <p:nvPr>
            <p:ph type="title"/>
          </p:nvPr>
        </p:nvSpPr>
        <p:spPr>
          <a:xfrm>
            <a:off x="2390216" y="1587501"/>
            <a:ext cx="2206658" cy="765174"/>
          </a:xfrm>
        </p:spPr>
        <p:txBody>
          <a:bodyPr>
            <a:normAutofit fontScale="90000"/>
          </a:bodyPr>
          <a:lstStyle/>
          <a:p>
            <a:r>
              <a:rPr lang="en-US" dirty="0">
                <a:solidFill>
                  <a:schemeClr val="tx1"/>
                </a:solidFill>
              </a:rPr>
              <a:t>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endParaRPr lang="en-GB" dirty="0">
              <a:solidFill>
                <a:schemeClr val="tx1"/>
              </a:solidFill>
            </a:endParaRPr>
          </a:p>
        </p:txBody>
      </p:sp>
      <p:pic>
        <p:nvPicPr>
          <p:cNvPr id="4" name="Picture 3" descr="A picture containing different, food, sitting, fruit&#10;&#10;Description automatically generated">
            <a:extLst>
              <a:ext uri="{FF2B5EF4-FFF2-40B4-BE49-F238E27FC236}">
                <a16:creationId xmlns:a16="http://schemas.microsoft.com/office/drawing/2014/main" xmlns="" id="{85C89BF9-9BCE-4329-A782-9A173E3BD37D}"/>
              </a:ext>
            </a:extLst>
          </p:cNvPr>
          <p:cNvPicPr>
            <a:picLocks noChangeAspect="1"/>
          </p:cNvPicPr>
          <p:nvPr/>
        </p:nvPicPr>
        <p:blipFill rotWithShape="1">
          <a:blip r:embed="rId2"/>
          <a:srcRect l="18744" r="1" b="1"/>
          <a:stretch/>
        </p:blipFill>
        <p:spPr>
          <a:xfrm>
            <a:off x="4929115" y="502024"/>
            <a:ext cx="6864219" cy="5638800"/>
          </a:xfrm>
          <a:prstGeom prst="rect">
            <a:avLst/>
          </a:prstGeom>
        </p:spPr>
      </p:pic>
      <p:sp>
        <p:nvSpPr>
          <p:cNvPr id="3" name="Content Placeholder 2">
            <a:extLst>
              <a:ext uri="{FF2B5EF4-FFF2-40B4-BE49-F238E27FC236}">
                <a16:creationId xmlns:a16="http://schemas.microsoft.com/office/drawing/2014/main" xmlns="" id="{8C496C17-AB73-4516-8D0F-DE4E889CE652}"/>
              </a:ext>
            </a:extLst>
          </p:cNvPr>
          <p:cNvSpPr>
            <a:spLocks noGrp="1"/>
          </p:cNvSpPr>
          <p:nvPr>
            <p:ph idx="1"/>
          </p:nvPr>
        </p:nvSpPr>
        <p:spPr>
          <a:xfrm>
            <a:off x="398667" y="432080"/>
            <a:ext cx="4863322" cy="5868237"/>
          </a:xfrm>
        </p:spPr>
        <p:txBody>
          <a:bodyPr>
            <a:noAutofit/>
          </a:bodyPr>
          <a:lstStyle/>
          <a:p>
            <a:pPr marL="0" indent="0">
              <a:buNone/>
            </a:pPr>
            <a:r>
              <a:rPr lang="en-GB" sz="2400" dirty="0">
                <a:latin typeface="Arial" panose="020B0604020202020204" pitchFamily="34" charset="0"/>
              </a:rPr>
              <a:t>In his 1202 book </a:t>
            </a:r>
            <a:r>
              <a:rPr lang="en-GB" sz="2400" i="1" dirty="0">
                <a:latin typeface="Arial" panose="020B0604020202020204" pitchFamily="34" charset="0"/>
                <a:hlinkClick r:id="rId3" tooltip="Liber Abaci">
                  <a:extLst>
                    <a:ext uri="{A12FA001-AC4F-418D-AE19-62706E023703}">
                      <ahyp:hlinkClr xmlns:ahyp="http://schemas.microsoft.com/office/drawing/2018/hyperlinkcolor" xmlns="" val="tx"/>
                    </a:ext>
                  </a:extLst>
                </a:hlinkClick>
              </a:rPr>
              <a:t>Liber Abaci</a:t>
            </a:r>
            <a:r>
              <a:rPr lang="en-GB" sz="2400" dirty="0">
                <a:latin typeface="Arial" panose="020B0604020202020204" pitchFamily="34" charset="0"/>
              </a:rPr>
              <a:t>, Fibonacci introduced the sequence to Western European mathematics,</a:t>
            </a:r>
            <a:r>
              <a:rPr lang="en-GB" sz="2400" baseline="30000" dirty="0">
                <a:latin typeface="Arial" panose="020B0604020202020204" pitchFamily="34" charset="0"/>
              </a:rPr>
              <a:t> </a:t>
            </a:r>
            <a:r>
              <a:rPr lang="en-GB" sz="2400" dirty="0">
                <a:latin typeface="Arial" panose="020B0604020202020204" pitchFamily="34" charset="0"/>
              </a:rPr>
              <a:t>although the sequence had been described earlier in </a:t>
            </a:r>
            <a:r>
              <a:rPr lang="en-GB" sz="2400" dirty="0">
                <a:latin typeface="Arial" panose="020B0604020202020204" pitchFamily="34" charset="0"/>
                <a:hlinkClick r:id="rId4" tooltip="Indian mathematics">
                  <a:extLst>
                    <a:ext uri="{A12FA001-AC4F-418D-AE19-62706E023703}">
                      <ahyp:hlinkClr xmlns:ahyp="http://schemas.microsoft.com/office/drawing/2018/hyperlinkcolor" xmlns="" val="tx"/>
                    </a:ext>
                  </a:extLst>
                </a:hlinkClick>
              </a:rPr>
              <a:t>Indian mathematics</a:t>
            </a:r>
            <a:r>
              <a:rPr lang="en-GB" sz="2400" dirty="0">
                <a:latin typeface="Arial" panose="020B0604020202020204" pitchFamily="34" charset="0"/>
              </a:rPr>
              <a:t> as early as 200 BC in work by </a:t>
            </a:r>
            <a:r>
              <a:rPr lang="en-GB" sz="2400" dirty="0">
                <a:latin typeface="Arial" panose="020B0604020202020204" pitchFamily="34" charset="0"/>
                <a:hlinkClick r:id="rId5" tooltip="Pingala">
                  <a:extLst>
                    <a:ext uri="{A12FA001-AC4F-418D-AE19-62706E023703}">
                      <ahyp:hlinkClr xmlns:ahyp="http://schemas.microsoft.com/office/drawing/2018/hyperlinkcolor" xmlns="" val="tx"/>
                    </a:ext>
                  </a:extLst>
                </a:hlinkClick>
              </a:rPr>
              <a:t>Pingala</a:t>
            </a:r>
            <a:r>
              <a:rPr lang="en-GB" sz="2400" dirty="0">
                <a:latin typeface="Arial" panose="020B0604020202020204" pitchFamily="34" charset="0"/>
              </a:rPr>
              <a:t> on enumerating possible patterns of Sanskrit poetry formed from syllables of two lengths.</a:t>
            </a:r>
            <a:endParaRPr lang="en-GB" sz="2400" dirty="0"/>
          </a:p>
        </p:txBody>
      </p:sp>
    </p:spTree>
    <p:extLst>
      <p:ext uri="{BB962C8B-B14F-4D97-AF65-F5344CB8AC3E}">
        <p14:creationId xmlns:p14="http://schemas.microsoft.com/office/powerpoint/2010/main" val="28348266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{82714BC2-C00B-4FC9-A516-966C7CE82941}tf78438558_win32</Template>
  <TotalTime>755</TotalTime>
  <Words>3227</Words>
  <Application>Microsoft Macintosh PowerPoint</Application>
  <PresentationFormat>Widescreen</PresentationFormat>
  <Paragraphs>371</Paragraphs>
  <Slides>45</Slides>
  <Notes>14</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Century Gothic</vt:lpstr>
      <vt:lpstr>Garamond</vt:lpstr>
      <vt:lpstr>Segoe UI</vt:lpstr>
      <vt:lpstr>Tahoma</vt:lpstr>
      <vt:lpstr>Times New Roman</vt:lpstr>
      <vt:lpstr>SavonVTI</vt:lpstr>
      <vt:lpstr>Anti-racist and decolonial practice in teacher education</vt:lpstr>
      <vt:lpstr>The primary undergraduate students were asked:  How has the conference helped to develop your understanding of inclusion &amp; diversity?  </vt:lpstr>
      <vt:lpstr>Postgraduate secondary student feedback:</vt:lpstr>
      <vt:lpstr>Diversity and STEM</vt:lpstr>
      <vt:lpstr>Females in  maths and science</vt:lpstr>
      <vt:lpstr>Consider…</vt:lpstr>
      <vt:lpstr>Patterns, sequences and structures in the world around us…</vt:lpstr>
      <vt:lpstr>Patterns in nature</vt:lpstr>
      <vt:lpstr>                            </vt:lpstr>
      <vt:lpstr>The Fibonacci spiral</vt:lpstr>
      <vt:lpstr>Golden Ratio – a proportioning system that governs the relationship of the smaller parts to the whole. It produces aesthetically pleasing shapes in nature, art and architecture. </vt:lpstr>
      <vt:lpstr>Patterns in architecture</vt:lpstr>
      <vt:lpstr>PowerPoint Presentation</vt:lpstr>
      <vt:lpstr>Patterns in art – links to symmetry</vt:lpstr>
      <vt:lpstr>Patterns in African textiles</vt:lpstr>
      <vt:lpstr>Patterns in Native American  designs</vt:lpstr>
      <vt:lpstr>Patterns in Aboriginal designs</vt:lpstr>
      <vt:lpstr>PowerPoint Presentation</vt:lpstr>
      <vt:lpstr>Reflection…pause for thought…</vt:lpstr>
      <vt:lpstr>Linking racial and climate justice</vt:lpstr>
      <vt:lpstr>Critical mathematics education…</vt:lpstr>
      <vt:lpstr>Further resources to use with pupils</vt:lpstr>
      <vt:lpstr>Themes </vt:lpstr>
      <vt:lpstr>Activity for Years 3/4 Solve problems and analyse data relating to sustainable transport?</vt:lpstr>
      <vt:lpstr>Activity for Years 5/6   Solve problems and analyse data relating to sustainable transport </vt:lpstr>
      <vt:lpstr>Student Activity on maths and sustainabilty:  Addition and Subtraction of Food Miles</vt:lpstr>
      <vt:lpstr>Environmental Topics that can be linked to subjects across the curriculum</vt:lpstr>
      <vt:lpstr>Living Lab Project and critical maths education</vt:lpstr>
      <vt:lpstr>Shape in shape – tutor example</vt:lpstr>
      <vt:lpstr>Where can you find symmetry in nature?</vt:lpstr>
      <vt:lpstr>Key stage 1 maths resources</vt:lpstr>
      <vt:lpstr>Key stage 2 maths resource</vt:lpstr>
      <vt:lpstr>Key stage 1 - Fair trade</vt:lpstr>
      <vt:lpstr>Fairtrade schools – teaching resources</vt:lpstr>
      <vt:lpstr>NASA – key stage 2</vt:lpstr>
      <vt:lpstr>Other resources for environmental maths</vt:lpstr>
      <vt:lpstr>Your turn…</vt:lpstr>
      <vt:lpstr>Cross-curricular links…</vt:lpstr>
      <vt:lpstr>Work carried in primary schools</vt:lpstr>
      <vt:lpstr>Primary curriculum</vt:lpstr>
      <vt:lpstr>Moving forward: Shifting paradigms</vt:lpstr>
      <vt:lpstr>York St. John University Teacher Education Diversity and Inclusion conference (in association with Institute for Social Justice)</vt:lpstr>
      <vt:lpstr>Recommended reading to learn about anti-racism</vt:lpstr>
      <vt:lpstr>…continued…</vt:lpstr>
      <vt:lpstr>More resources and references</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Anti-racist and decolonial practice in teacher education</dc:title>
  <dc:creator>Manjinder Jagdev</dc:creator>
  <cp:lastModifiedBy>Ashley Compton</cp:lastModifiedBy>
  <cp:revision>2</cp:revision>
  <dcterms:created xsi:type="dcterms:W3CDTF">2021-12-19T15:10:11Z</dcterms:created>
  <dcterms:modified xsi:type="dcterms:W3CDTF">2022-03-02T17:13:53Z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